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2D6E8-AED6-43FC-B011-A48A622AE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2DBE8F-6129-4D74-83B7-74A3AA737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817CF-837A-4B38-8860-E3EECAF1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8C322-3FB5-4AB6-9B7B-931778AC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348AB-85B9-4D29-AA8F-FA3AA92D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8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23C01-FE8B-4AF9-BEA2-88A07154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6EB86E-5050-4EEA-BC6C-526EA51CF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E5233-FB09-4F67-92A4-B5504EAD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6E8C8-6381-4A9C-80B3-AB12FF1E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922A4E-E710-4AA6-87A5-08AFE5E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99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87FC2D-26FC-488D-9991-BECBDDF6D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E334DD-25D0-4915-8038-E4546234B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90D79-CCB8-4F9F-9209-17DD3900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5A7EC-C0C4-4C87-80FF-5BBD54B1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4E335-1A35-4866-B484-54CD4864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9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C39D-2BDA-45DA-9CF6-A0ACC338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396E5-7BB4-45C8-8F32-BE7A6969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DC99C-3793-44FD-A6EE-8C5A54AD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1045E-4D49-4770-A545-9F7316B9E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3E0EF-CCEC-4FB6-805F-EAFE974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9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41AC8-484A-47C9-93A7-9589E278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80E93-B26D-4F3D-A8DC-7EB336E92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9FA9A-327A-4967-B3D0-0D3A9894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0971B-7D22-4A2A-980D-FCA5060D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5A4ABB-A1A5-421E-B37A-AA89D490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05B30-9182-49D7-A3B1-7A60F27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48F6E-6F79-47DC-95E2-AA2A74075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F2E9D-5068-4D7F-AADE-64F9FDF07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AFD4F-7689-40AD-A558-D43F9C86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3160C-6CEE-4CC3-8DC3-DF7B22E3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B66ECC-335E-4AF8-B5D9-29921325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6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CA623-FEA6-411D-BF52-2FA2F8C9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78C41-FF10-4F46-AD5A-A61035DF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3BF88F-53FC-47C2-BC9E-5FCFF37D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76E212-0183-4361-A05E-4F02BE9CD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09FE6E-B79F-4FE0-96B2-E5B06B486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CAAAB8-9FD5-4595-A3E4-EAA7B73B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55D0E4-FC78-42D3-A7B2-E2D12AE4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E93943-D805-4ED0-8986-752C4B31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9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CFEB3-A581-40ED-85A4-8A925448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1981A3-DFC8-4968-8418-BC029AAB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9F032-6025-4EB8-ADA6-03C74005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FF5CB-920E-4EA2-B4E3-093A8391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21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E7580E-A7E3-45FF-8136-73D144F6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6FB9DC-44A1-418D-AF4F-3649F5FB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E9E85-4070-47C1-940C-6534A476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0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CFFD9-7708-4C60-9657-5A374792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A57C4-2894-4CF6-BF70-357CA50D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D526C2-F983-4FB3-B166-E6600DAE3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3E755A-5093-4C23-B478-3CE57E6D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5C0B21-16E0-4AEB-BAC7-2BFDF42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B14DA2-6082-452C-B547-A865D4AC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58C12-C548-4A02-ABE7-FAC9C2E0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46C5D8-3486-4986-81DB-305CE2B00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9E9A03-8079-4854-BC22-A388202F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96133C-0B4F-439B-A369-57777E6A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EC5126-ED24-4331-9607-83FD64A7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F9083-7E40-4B9E-AA3B-FCE85168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4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0BCF9B-B9B3-4B86-96B8-CAA80673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59EC33-1324-4212-A7F5-1FFB0B246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9314C-3DD1-4CBB-889B-02837B4B3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D74CB-85EA-458C-97F8-BF8FF790B63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27756-A467-4CE8-97A7-9F0D66842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25E65-1649-4D2D-9F0E-F93990A8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C6E87-F36F-466C-9CFB-51AB76F37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9B8A9267-A4CA-429D-B0B9-0C00CB38FF3A}"/>
              </a:ext>
            </a:extLst>
          </p:cNvPr>
          <p:cNvSpPr>
            <a:spLocks noChangeAspect="1"/>
          </p:cNvSpPr>
          <p:nvPr/>
        </p:nvSpPr>
        <p:spPr>
          <a:xfrm>
            <a:off x="660067" y="482521"/>
            <a:ext cx="10601255" cy="5810053"/>
          </a:xfrm>
          <a:prstGeom prst="roundRect">
            <a:avLst>
              <a:gd name="adj" fmla="val 5688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55BE8E5-7166-407E-BCE0-D55D9CE4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3" y="1205112"/>
            <a:ext cx="2352478" cy="227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850AE78-F184-4D3E-AB56-0A94BF188F9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30678" y="1314697"/>
                <a:ext cx="666888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850AE78-F184-4D3E-AB56-0A94BF18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78" y="1314697"/>
                <a:ext cx="666888" cy="417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9A86C654-832F-4053-8B72-524117B4F868}"/>
              </a:ext>
            </a:extLst>
          </p:cNvPr>
          <p:cNvSpPr>
            <a:spLocks noChangeAspect="1"/>
          </p:cNvSpPr>
          <p:nvPr/>
        </p:nvSpPr>
        <p:spPr>
          <a:xfrm rot="13244968">
            <a:off x="879236" y="1649533"/>
            <a:ext cx="1851378" cy="1478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BA0400-D190-4510-A1BB-4BA7BB4FD0F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58215" y="2578906"/>
                <a:ext cx="666888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BA0400-D190-4510-A1BB-4BA7BB4FD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215" y="2578906"/>
                <a:ext cx="666888" cy="417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04D7E36-3B9E-4479-98D6-4A46B1B6A45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585026" y="2120618"/>
                <a:ext cx="666888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04D7E36-3B9E-4479-98D6-4A46B1B6A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26" y="2120618"/>
                <a:ext cx="666888" cy="417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A5C97D8-1683-4AAF-8DC0-A2C1A6473C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153252" y="1436533"/>
                <a:ext cx="616166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A5C97D8-1683-4AAF-8DC0-A2C1A64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52" y="1436533"/>
                <a:ext cx="616166" cy="4173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D0B6283-FB33-4DEA-A512-F1D0A4CA5AA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94868" y="2044336"/>
                <a:ext cx="666888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D0B6283-FB33-4DEA-A512-F1D0A4CA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68" y="2044336"/>
                <a:ext cx="666888" cy="417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右 31">
            <a:extLst>
              <a:ext uri="{FF2B5EF4-FFF2-40B4-BE49-F238E27FC236}">
                <a16:creationId xmlns:a16="http://schemas.microsoft.com/office/drawing/2014/main" id="{FE703551-0A9A-4CAC-A338-5CDECC70A437}"/>
              </a:ext>
            </a:extLst>
          </p:cNvPr>
          <p:cNvSpPr>
            <a:spLocks noChangeAspect="1"/>
          </p:cNvSpPr>
          <p:nvPr/>
        </p:nvSpPr>
        <p:spPr>
          <a:xfrm rot="20812466">
            <a:off x="2476449" y="2093625"/>
            <a:ext cx="1388297" cy="1410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C3A755D0-EDEF-4860-8149-9238D78FBBFB}"/>
              </a:ext>
            </a:extLst>
          </p:cNvPr>
          <p:cNvSpPr>
            <a:spLocks noChangeAspect="1"/>
          </p:cNvSpPr>
          <p:nvPr/>
        </p:nvSpPr>
        <p:spPr>
          <a:xfrm rot="14807002">
            <a:off x="1607396" y="1664438"/>
            <a:ext cx="1293733" cy="1478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113385C-9AC9-4A0A-B367-5E71D09DC7FE}"/>
              </a:ext>
            </a:extLst>
          </p:cNvPr>
          <p:cNvCxnSpPr>
            <a:cxnSpLocks noChangeAspect="1"/>
            <a:stCxn id="25" idx="3"/>
            <a:endCxn id="21" idx="3"/>
          </p:cNvCxnSpPr>
          <p:nvPr/>
        </p:nvCxnSpPr>
        <p:spPr>
          <a:xfrm flipH="1" flipV="1">
            <a:off x="1103650" y="1119221"/>
            <a:ext cx="895613" cy="246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4CD23FD-4388-40DF-85E2-AC7F13D98C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07021" y="824060"/>
                <a:ext cx="844405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𝑚𝑘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4CD23FD-4388-40DF-85E2-AC7F13D98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21" y="824060"/>
                <a:ext cx="844405" cy="4173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8FDE3EF-77E5-4E76-B757-60C182EF00EF}"/>
              </a:ext>
            </a:extLst>
          </p:cNvPr>
          <p:cNvCxnSpPr>
            <a:cxnSpLocks noChangeAspect="1"/>
            <a:stCxn id="25" idx="3"/>
            <a:endCxn id="32" idx="0"/>
          </p:cNvCxnSpPr>
          <p:nvPr/>
        </p:nvCxnSpPr>
        <p:spPr>
          <a:xfrm>
            <a:off x="1999263" y="1143888"/>
            <a:ext cx="1762629" cy="80996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801ADFF-74FC-477E-AC9E-AD958C35D05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072767" y="1335216"/>
                <a:ext cx="844405" cy="41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𝑚𝑘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801ADFF-74FC-477E-AC9E-AD958C35D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767" y="1335216"/>
                <a:ext cx="844405" cy="4173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29F7CB-433D-430E-A461-D73AF1863FE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920881" y="1762902"/>
                <a:ext cx="1233412" cy="759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29F7CB-433D-430E-A461-D73AF1863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881" y="1762902"/>
                <a:ext cx="1233412" cy="759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16AC73-3C5F-420C-9E46-7620A144E6C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765502" y="4484024"/>
                <a:ext cx="1919137" cy="84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16AC73-3C5F-420C-9E46-7620A144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502" y="4484024"/>
                <a:ext cx="1919137" cy="8440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2B1F872-83B6-4FE9-8C84-A2E18362841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54417" y="983858"/>
                <a:ext cx="4457404" cy="651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𝑛𝑜𝑛𝑝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2B1F872-83B6-4FE9-8C84-A2E183628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417" y="983858"/>
                <a:ext cx="4457404" cy="6510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F9D1E4C8-01BC-48F7-B5DE-BDD0F875CCFA}"/>
              </a:ext>
            </a:extLst>
          </p:cNvPr>
          <p:cNvSpPr txBox="1">
            <a:spLocks noChangeAspect="1"/>
          </p:cNvSpPr>
          <p:nvPr/>
        </p:nvSpPr>
        <p:spPr>
          <a:xfrm>
            <a:off x="1695088" y="535712"/>
            <a:ext cx="3140235" cy="41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Fraction Scheme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366B769-4EAE-4D8D-9A46-C5CA661DC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40413" y="1740463"/>
                <a:ext cx="5686688" cy="490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VFSPH Solver with Momentum Mapping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366B769-4EAE-4D8D-9A46-C5CA661DC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13" y="1740463"/>
                <a:ext cx="5686688" cy="490745"/>
              </a:xfrm>
              <a:prstGeom prst="rect">
                <a:avLst/>
              </a:prstGeom>
              <a:blipFill>
                <a:blip r:embed="rId13"/>
                <a:stretch>
                  <a:fillRect t="-375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3B58787-5228-4F4A-8993-35948F7C96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40411" y="2267619"/>
                <a:ext cx="2477767" cy="490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𝑛𝑜𝑛𝑝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gravity, …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3B58787-5228-4F4A-8993-35948F7C9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11" y="2267619"/>
                <a:ext cx="2477767" cy="490745"/>
              </a:xfrm>
              <a:prstGeom prst="rect">
                <a:avLst/>
              </a:prstGeom>
              <a:blipFill>
                <a:blip r:embed="rId14"/>
                <a:stretch>
                  <a:fillRect t="-375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06D262-EECE-40E2-B285-D90B7DA07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40415" y="2794774"/>
                <a:ext cx="5275791" cy="514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 interphase momentum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𝐶𝑑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906D262-EECE-40E2-B285-D90B7DA07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15" y="2794774"/>
                <a:ext cx="5275791" cy="514442"/>
              </a:xfrm>
              <a:prstGeom prst="rect">
                <a:avLst/>
              </a:prstGeom>
              <a:blipFill>
                <a:blip r:embed="rId15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3C02F92E-6BBC-4865-9B42-5D532AC30156}"/>
              </a:ext>
            </a:extLst>
          </p:cNvPr>
          <p:cNvSpPr txBox="1">
            <a:spLocks noChangeAspect="1"/>
          </p:cNvSpPr>
          <p:nvPr/>
        </p:nvSpPr>
        <p:spPr>
          <a:xfrm>
            <a:off x="5754417" y="530106"/>
            <a:ext cx="5382640" cy="41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source in Implicit-Mixture-Model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BA30446-A794-4595-95D3-70E26F41E2BF}"/>
              </a:ext>
            </a:extLst>
          </p:cNvPr>
          <p:cNvCxnSpPr>
            <a:cxnSpLocks noChangeAspect="1"/>
          </p:cNvCxnSpPr>
          <p:nvPr/>
        </p:nvCxnSpPr>
        <p:spPr>
          <a:xfrm>
            <a:off x="842037" y="3483582"/>
            <a:ext cx="102950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38FDC08-33C0-4431-91EC-06C584DEB650}"/>
              </a:ext>
            </a:extLst>
          </p:cNvPr>
          <p:cNvGrpSpPr>
            <a:grpSpLocks noChangeAspect="1"/>
          </p:cNvGrpSpPr>
          <p:nvPr/>
        </p:nvGrpSpPr>
        <p:grpSpPr>
          <a:xfrm>
            <a:off x="1529251" y="4120610"/>
            <a:ext cx="2008401" cy="1777557"/>
            <a:chOff x="1912148" y="4623256"/>
            <a:chExt cx="1777347" cy="1573056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FE0CAC8-DCE8-496F-BC97-0358E6E3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5176" y="5143405"/>
              <a:ext cx="545671" cy="528457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62AF3E7C-F655-406D-B2D2-B8E600B1D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877397">
              <a:off x="3152431" y="4824238"/>
              <a:ext cx="545671" cy="528457"/>
            </a:xfrm>
            <a:prstGeom prst="rect">
              <a:avLst/>
            </a:prstGeom>
          </p:spPr>
        </p:pic>
        <p:sp>
          <p:nvSpPr>
            <p:cNvPr id="80" name="箭头: 右 79">
              <a:extLst>
                <a:ext uri="{FF2B5EF4-FFF2-40B4-BE49-F238E27FC236}">
                  <a16:creationId xmlns:a16="http://schemas.microsoft.com/office/drawing/2014/main" id="{C533EDEB-D34A-47BF-98F7-1263DE83BF3A}"/>
                </a:ext>
              </a:extLst>
            </p:cNvPr>
            <p:cNvSpPr/>
            <p:nvPr/>
          </p:nvSpPr>
          <p:spPr>
            <a:xfrm rot="5400000">
              <a:off x="2598543" y="5625005"/>
              <a:ext cx="498935" cy="5726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0835C7-A181-44A1-917F-2B947616B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4249809">
              <a:off x="2195114" y="4618883"/>
              <a:ext cx="545670" cy="5544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05536E4-194F-40C3-9201-5984C010A49E}"/>
                    </a:ext>
                  </a:extLst>
                </p:cNvPr>
                <p:cNvSpPr/>
                <p:nvPr/>
              </p:nvSpPr>
              <p:spPr>
                <a:xfrm>
                  <a:off x="2621089" y="5897640"/>
                  <a:ext cx="453842" cy="2986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05536E4-194F-40C3-9201-5984C010A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089" y="5897640"/>
                  <a:ext cx="453842" cy="29867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箭头: 上下 85">
              <a:extLst>
                <a:ext uri="{FF2B5EF4-FFF2-40B4-BE49-F238E27FC236}">
                  <a16:creationId xmlns:a16="http://schemas.microsoft.com/office/drawing/2014/main" id="{47385A68-2221-4C21-BA60-FC06DD494A3E}"/>
                </a:ext>
              </a:extLst>
            </p:cNvPr>
            <p:cNvSpPr/>
            <p:nvPr/>
          </p:nvSpPr>
          <p:spPr>
            <a:xfrm rot="4003458">
              <a:off x="3082108" y="5048452"/>
              <a:ext cx="71586" cy="31161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箭头: 上下 87">
              <a:extLst>
                <a:ext uri="{FF2B5EF4-FFF2-40B4-BE49-F238E27FC236}">
                  <a16:creationId xmlns:a16="http://schemas.microsoft.com/office/drawing/2014/main" id="{6B81FA70-1779-46A6-9B15-BE1A00316427}"/>
                </a:ext>
              </a:extLst>
            </p:cNvPr>
            <p:cNvSpPr/>
            <p:nvPr/>
          </p:nvSpPr>
          <p:spPr>
            <a:xfrm rot="8356852">
              <a:off x="2654813" y="4947579"/>
              <a:ext cx="71586" cy="31161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06D67C64-353F-4772-98BD-2A7DBA11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12148" y="5326297"/>
              <a:ext cx="501287" cy="518109"/>
            </a:xfrm>
            <a:prstGeom prst="rect">
              <a:avLst/>
            </a:prstGeom>
          </p:spPr>
        </p:pic>
        <p:sp>
          <p:nvSpPr>
            <p:cNvPr id="87" name="箭头: 上下 86">
              <a:extLst>
                <a:ext uri="{FF2B5EF4-FFF2-40B4-BE49-F238E27FC236}">
                  <a16:creationId xmlns:a16="http://schemas.microsoft.com/office/drawing/2014/main" id="{1A1D83D0-99CD-4CC3-BF53-07CF5DDD5240}"/>
                </a:ext>
              </a:extLst>
            </p:cNvPr>
            <p:cNvSpPr/>
            <p:nvPr/>
          </p:nvSpPr>
          <p:spPr>
            <a:xfrm rot="4395200">
              <a:off x="2452260" y="5338463"/>
              <a:ext cx="71586" cy="31161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89B912-5B9E-4FC8-9667-C69627C471E0}"/>
                    </a:ext>
                  </a:extLst>
                </p:cNvPr>
                <p:cNvSpPr/>
                <p:nvPr/>
              </p:nvSpPr>
              <p:spPr>
                <a:xfrm>
                  <a:off x="2637247" y="4800493"/>
                  <a:ext cx="437684" cy="2975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89B912-5B9E-4FC8-9667-C69627C47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247" y="4800493"/>
                  <a:ext cx="437684" cy="2975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箭头: 上下 90">
              <a:extLst>
                <a:ext uri="{FF2B5EF4-FFF2-40B4-BE49-F238E27FC236}">
                  <a16:creationId xmlns:a16="http://schemas.microsoft.com/office/drawing/2014/main" id="{72654F93-47DB-4BCA-9E5D-F02E76C4006E}"/>
                </a:ext>
              </a:extLst>
            </p:cNvPr>
            <p:cNvSpPr/>
            <p:nvPr/>
          </p:nvSpPr>
          <p:spPr>
            <a:xfrm rot="4003458">
              <a:off x="3126071" y="5158361"/>
              <a:ext cx="71586" cy="311613"/>
            </a:xfrm>
            <a:prstGeom prst="upDownArrow">
              <a:avLst/>
            </a:prstGeom>
            <a:solidFill>
              <a:srgbClr val="E622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箭头: 上下 93">
              <a:extLst>
                <a:ext uri="{FF2B5EF4-FFF2-40B4-BE49-F238E27FC236}">
                  <a16:creationId xmlns:a16="http://schemas.microsoft.com/office/drawing/2014/main" id="{A447A236-C2D0-4A6C-9517-646F347E7C62}"/>
                </a:ext>
              </a:extLst>
            </p:cNvPr>
            <p:cNvSpPr/>
            <p:nvPr/>
          </p:nvSpPr>
          <p:spPr>
            <a:xfrm rot="8280527">
              <a:off x="2562996" y="5019447"/>
              <a:ext cx="71586" cy="311613"/>
            </a:xfrm>
            <a:prstGeom prst="upDownArrow">
              <a:avLst/>
            </a:prstGeom>
            <a:solidFill>
              <a:srgbClr val="E622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0605D64-A265-424B-B88B-2C907C9F9653}"/>
                    </a:ext>
                  </a:extLst>
                </p:cNvPr>
                <p:cNvSpPr/>
                <p:nvPr/>
              </p:nvSpPr>
              <p:spPr>
                <a:xfrm>
                  <a:off x="3074931" y="5358000"/>
                  <a:ext cx="436402" cy="2845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rgbClr val="E622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E622EB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E622EB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200" i="1">
                                <a:solidFill>
                                  <a:srgbClr val="E622E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0605D64-A265-424B-B88B-2C907C9F96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4931" y="5358000"/>
                  <a:ext cx="436402" cy="28450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F32B1CC1-E323-4BD3-B1E1-3BBFACB476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3105" y="3849873"/>
            <a:ext cx="2501596" cy="2303941"/>
          </a:xfrm>
          <a:prstGeom prst="rect">
            <a:avLst/>
          </a:prstGeom>
        </p:spPr>
      </p:pic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D12D3FE-7BFD-4F38-B047-0BD5272BBF0A}"/>
              </a:ext>
            </a:extLst>
          </p:cNvPr>
          <p:cNvCxnSpPr>
            <a:cxnSpLocks noChangeAspect="1"/>
          </p:cNvCxnSpPr>
          <p:nvPr/>
        </p:nvCxnSpPr>
        <p:spPr>
          <a:xfrm>
            <a:off x="3571428" y="4814532"/>
            <a:ext cx="1558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61E7263-0B02-49B4-8B23-907631FBC7D0}"/>
              </a:ext>
            </a:extLst>
          </p:cNvPr>
          <p:cNvSpPr txBox="1">
            <a:spLocks noChangeAspect="1"/>
          </p:cNvSpPr>
          <p:nvPr/>
        </p:nvSpPr>
        <p:spPr>
          <a:xfrm>
            <a:off x="1682330" y="3584014"/>
            <a:ext cx="3490106" cy="41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contribution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F95867-5C73-4D9D-BAF9-E50CE42DB474}"/>
              </a:ext>
            </a:extLst>
          </p:cNvPr>
          <p:cNvSpPr>
            <a:spLocks noChangeAspect="1"/>
          </p:cNvSpPr>
          <p:nvPr/>
        </p:nvSpPr>
        <p:spPr>
          <a:xfrm>
            <a:off x="3777667" y="4272462"/>
            <a:ext cx="1015179" cy="59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phase-vel </a:t>
            </a:r>
            <a:endParaRPr lang="zh-CN" altLang="en-US" sz="1400" b="1" dirty="0"/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3FDA250-C195-42FD-9E77-839E404443E2}"/>
              </a:ext>
            </a:extLst>
          </p:cNvPr>
          <p:cNvCxnSpPr>
            <a:cxnSpLocks noChangeAspect="1"/>
          </p:cNvCxnSpPr>
          <p:nvPr/>
        </p:nvCxnSpPr>
        <p:spPr>
          <a:xfrm>
            <a:off x="7167613" y="4818547"/>
            <a:ext cx="1558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467A0EF2-3830-4B28-B55C-3F51AE74680D}"/>
              </a:ext>
            </a:extLst>
          </p:cNvPr>
          <p:cNvSpPr>
            <a:spLocks noChangeAspect="1"/>
          </p:cNvSpPr>
          <p:nvPr/>
        </p:nvSpPr>
        <p:spPr>
          <a:xfrm>
            <a:off x="7376452" y="4272462"/>
            <a:ext cx="1224901" cy="59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mix-vel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7886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04A84C-C020-4BB2-8268-5564B4ABC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83" y="3378112"/>
            <a:ext cx="4655508" cy="26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3D38D5-E713-4629-B642-69C393932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93" y="1590806"/>
            <a:ext cx="3061917" cy="17223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9618B5-33CD-4642-BE01-4123CE68D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07" y="1590806"/>
            <a:ext cx="3061917" cy="17223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76B38C-A65E-4357-B1F1-DF7C8B603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1590806"/>
            <a:ext cx="3061916" cy="1722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CD0518-F113-4405-AC13-0238AFECD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93" y="3378114"/>
            <a:ext cx="4655507" cy="26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B5EFF6B3-26ED-4109-9A3E-20CEA4CB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25" y="3144770"/>
            <a:ext cx="3194636" cy="179698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5B0F4CC-92A9-4C27-9F73-CA390A77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0" y="3144757"/>
            <a:ext cx="3194660" cy="179699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192472F-02F7-4AA0-A689-3839C6291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26" y="90585"/>
            <a:ext cx="3194660" cy="179699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D8D8750-6AD5-42B7-AB55-B94D2A609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26" y="1609550"/>
            <a:ext cx="3194659" cy="17969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BBAAE31-C84E-42DA-968A-85D064EEE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0" y="1610563"/>
            <a:ext cx="3194660" cy="179699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87615D8-55C8-4E29-A48E-F2FA32C2C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0" y="90585"/>
            <a:ext cx="3194667" cy="1797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18B59B-DEA2-45E9-8820-A33FF472C5F7}"/>
              </a:ext>
            </a:extLst>
          </p:cNvPr>
          <p:cNvSpPr txBox="1"/>
          <p:nvPr/>
        </p:nvSpPr>
        <p:spPr>
          <a:xfrm>
            <a:off x="2661234" y="940997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t=0.22s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26FBD1-0B35-4B8F-A3CC-A0487DCE5BCD}"/>
              </a:ext>
            </a:extLst>
          </p:cNvPr>
          <p:cNvSpPr txBox="1"/>
          <p:nvPr/>
        </p:nvSpPr>
        <p:spPr>
          <a:xfrm>
            <a:off x="3136465" y="21871"/>
            <a:ext cx="2060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Implicit Mixture Model</a:t>
            </a:r>
            <a:endParaRPr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B8D660-848A-4D15-9025-8F3DF98C6FB2}"/>
              </a:ext>
            </a:extLst>
          </p:cNvPr>
          <p:cNvSpPr txBox="1"/>
          <p:nvPr/>
        </p:nvSpPr>
        <p:spPr>
          <a:xfrm>
            <a:off x="2661235" y="2461966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t=3.37s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D6E1F0-AB0E-4BB5-A7A4-ABD5583E4874}"/>
              </a:ext>
            </a:extLst>
          </p:cNvPr>
          <p:cNvSpPr txBox="1"/>
          <p:nvPr/>
        </p:nvSpPr>
        <p:spPr>
          <a:xfrm>
            <a:off x="2661234" y="3982440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t=5.62s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FDD49D-D6B4-46E3-AC0E-2E27C67ABA1B}"/>
              </a:ext>
            </a:extLst>
          </p:cNvPr>
          <p:cNvSpPr txBox="1"/>
          <p:nvPr/>
        </p:nvSpPr>
        <p:spPr>
          <a:xfrm>
            <a:off x="5506012" y="0"/>
            <a:ext cx="15840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Bonding Effect Network</a:t>
            </a:r>
            <a:endParaRPr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B9E8DA9-5A4E-4688-872C-DD95E8D58A62}"/>
              </a:ext>
            </a:extLst>
          </p:cNvPr>
          <p:cNvCxnSpPr>
            <a:cxnSpLocks/>
          </p:cNvCxnSpPr>
          <p:nvPr/>
        </p:nvCxnSpPr>
        <p:spPr>
          <a:xfrm flipH="1">
            <a:off x="4996227" y="2328844"/>
            <a:ext cx="200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2BFDDEA-ED62-442B-8CF5-3AB3110A06B9}"/>
              </a:ext>
            </a:extLst>
          </p:cNvPr>
          <p:cNvCxnSpPr>
            <a:cxnSpLocks/>
          </p:cNvCxnSpPr>
          <p:nvPr/>
        </p:nvCxnSpPr>
        <p:spPr>
          <a:xfrm>
            <a:off x="5273022" y="2261864"/>
            <a:ext cx="195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F4DAFE4-0CBB-423F-A414-6F628509C1E2}"/>
              </a:ext>
            </a:extLst>
          </p:cNvPr>
          <p:cNvCxnSpPr>
            <a:cxnSpLocks/>
          </p:cNvCxnSpPr>
          <p:nvPr/>
        </p:nvCxnSpPr>
        <p:spPr>
          <a:xfrm flipH="1">
            <a:off x="4996227" y="2717020"/>
            <a:ext cx="2004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AF3AE4A-2BBD-4B6E-8B83-10CBEE94E5F5}"/>
              </a:ext>
            </a:extLst>
          </p:cNvPr>
          <p:cNvCxnSpPr>
            <a:cxnSpLocks/>
          </p:cNvCxnSpPr>
          <p:nvPr/>
        </p:nvCxnSpPr>
        <p:spPr>
          <a:xfrm flipH="1">
            <a:off x="4995347" y="3961270"/>
            <a:ext cx="200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036222B-24BD-41BA-8187-F5B3F1479F5B}"/>
              </a:ext>
            </a:extLst>
          </p:cNvPr>
          <p:cNvCxnSpPr>
            <a:cxnSpLocks/>
          </p:cNvCxnSpPr>
          <p:nvPr/>
        </p:nvCxnSpPr>
        <p:spPr>
          <a:xfrm>
            <a:off x="5273022" y="3857724"/>
            <a:ext cx="195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11C384F-19B9-44AF-8BD1-F8912B22D13A}"/>
              </a:ext>
            </a:extLst>
          </p:cNvPr>
          <p:cNvCxnSpPr>
            <a:cxnSpLocks/>
          </p:cNvCxnSpPr>
          <p:nvPr/>
        </p:nvCxnSpPr>
        <p:spPr>
          <a:xfrm flipH="1">
            <a:off x="4996227" y="3981635"/>
            <a:ext cx="2004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AA19650C-AF51-46B0-8BEC-65AA64507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47" y="4663718"/>
            <a:ext cx="3194614" cy="179697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2F7FA0AB-8CDB-4DB1-AA66-83EF4A7D0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6" y="4662705"/>
            <a:ext cx="3194614" cy="179697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0B6E16D4-2A42-4324-A192-ACA8BFB44D18}"/>
              </a:ext>
            </a:extLst>
          </p:cNvPr>
          <p:cNvSpPr txBox="1"/>
          <p:nvPr/>
        </p:nvSpPr>
        <p:spPr>
          <a:xfrm>
            <a:off x="2661233" y="5569909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t=13.5s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D2C5FCF-1601-4D68-AEC4-88B828718099}"/>
              </a:ext>
            </a:extLst>
          </p:cNvPr>
          <p:cNvCxnSpPr>
            <a:cxnSpLocks/>
          </p:cNvCxnSpPr>
          <p:nvPr/>
        </p:nvCxnSpPr>
        <p:spPr>
          <a:xfrm flipH="1">
            <a:off x="4994467" y="5510670"/>
            <a:ext cx="200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C013B6A-9F37-4AEB-BF0F-C6EABF832F65}"/>
              </a:ext>
            </a:extLst>
          </p:cNvPr>
          <p:cNvCxnSpPr>
            <a:cxnSpLocks/>
          </p:cNvCxnSpPr>
          <p:nvPr/>
        </p:nvCxnSpPr>
        <p:spPr>
          <a:xfrm flipH="1">
            <a:off x="4995347" y="5524685"/>
            <a:ext cx="2004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BAB98AE-680C-4D92-B37A-53CEF67D8C64}"/>
              </a:ext>
            </a:extLst>
          </p:cNvPr>
          <p:cNvCxnSpPr>
            <a:cxnSpLocks/>
          </p:cNvCxnSpPr>
          <p:nvPr/>
        </p:nvCxnSpPr>
        <p:spPr>
          <a:xfrm>
            <a:off x="5273022" y="5468929"/>
            <a:ext cx="195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1A189CD-D77F-41DB-A97D-FE8658CF5860}"/>
              </a:ext>
            </a:extLst>
          </p:cNvPr>
          <p:cNvCxnSpPr>
            <a:cxnSpLocks/>
          </p:cNvCxnSpPr>
          <p:nvPr/>
        </p:nvCxnSpPr>
        <p:spPr>
          <a:xfrm>
            <a:off x="5273022" y="5500074"/>
            <a:ext cx="1950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79A9E1E-0394-4A91-9FB9-05758D6F378F}"/>
              </a:ext>
            </a:extLst>
          </p:cNvPr>
          <p:cNvCxnSpPr>
            <a:cxnSpLocks/>
          </p:cNvCxnSpPr>
          <p:nvPr/>
        </p:nvCxnSpPr>
        <p:spPr>
          <a:xfrm>
            <a:off x="5273022" y="4289524"/>
            <a:ext cx="1950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6ECD2D2-597C-4102-A80E-2279B92E2C36}"/>
              </a:ext>
            </a:extLst>
          </p:cNvPr>
          <p:cNvCxnSpPr>
            <a:cxnSpLocks/>
          </p:cNvCxnSpPr>
          <p:nvPr/>
        </p:nvCxnSpPr>
        <p:spPr>
          <a:xfrm>
            <a:off x="5273022" y="2966714"/>
            <a:ext cx="1950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0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B34821-068B-405E-A46C-F9AD0E07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1" y="0"/>
            <a:ext cx="2339339" cy="13158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78FBBB-9A39-46A3-B66C-241268E1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22" y="1315878"/>
            <a:ext cx="4363536" cy="52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CC4216-7F69-458A-9762-67186CA3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73" y="918984"/>
            <a:ext cx="2904385" cy="1633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AAE51-0AAB-4E05-8EF5-199878B6F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73" y="4186416"/>
            <a:ext cx="2904384" cy="1633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1E2513-1D3C-4073-A5CA-F987A6041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19" y="3365742"/>
            <a:ext cx="4363358" cy="2454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168ED2-1E38-4C76-8F40-A6F225B4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73" y="2552700"/>
            <a:ext cx="2904384" cy="1633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0CD330-EEEB-4FDE-ACBE-F6E99719F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20" y="918984"/>
            <a:ext cx="4363358" cy="24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A67C203-048A-4304-B66F-EB98426C1CC8}"/>
              </a:ext>
            </a:extLst>
          </p:cNvPr>
          <p:cNvCxnSpPr>
            <a:cxnSpLocks/>
          </p:cNvCxnSpPr>
          <p:nvPr/>
        </p:nvCxnSpPr>
        <p:spPr>
          <a:xfrm>
            <a:off x="2872740" y="4815840"/>
            <a:ext cx="298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79D1EF8-0666-4D93-B7AF-CB614483561C}"/>
              </a:ext>
            </a:extLst>
          </p:cNvPr>
          <p:cNvCxnSpPr>
            <a:cxnSpLocks/>
          </p:cNvCxnSpPr>
          <p:nvPr/>
        </p:nvCxnSpPr>
        <p:spPr>
          <a:xfrm flipV="1">
            <a:off x="2880360" y="2293620"/>
            <a:ext cx="0" cy="252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F17BBE3-710E-4DD5-B16E-4F65967DBB5D}"/>
              </a:ext>
            </a:extLst>
          </p:cNvPr>
          <p:cNvSpPr/>
          <p:nvPr/>
        </p:nvSpPr>
        <p:spPr>
          <a:xfrm>
            <a:off x="3158489" y="3649980"/>
            <a:ext cx="2106921" cy="807719"/>
          </a:xfrm>
          <a:custGeom>
            <a:avLst/>
            <a:gdLst>
              <a:gd name="connsiteX0" fmla="*/ 0 w 1242060"/>
              <a:gd name="connsiteY0" fmla="*/ 0 h 975360"/>
              <a:gd name="connsiteX1" fmla="*/ 419100 w 1242060"/>
              <a:gd name="connsiteY1" fmla="*/ 685800 h 975360"/>
              <a:gd name="connsiteX2" fmla="*/ 1242060 w 1242060"/>
              <a:gd name="connsiteY2" fmla="*/ 97536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975360">
                <a:moveTo>
                  <a:pt x="0" y="0"/>
                </a:moveTo>
                <a:cubicBezTo>
                  <a:pt x="106045" y="261620"/>
                  <a:pt x="212090" y="523240"/>
                  <a:pt x="419100" y="685800"/>
                </a:cubicBezTo>
                <a:cubicBezTo>
                  <a:pt x="626110" y="848360"/>
                  <a:pt x="1071880" y="946150"/>
                  <a:pt x="1242060" y="975360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A8D709-214C-4BBA-916D-DAD9DF4E8C72}"/>
              </a:ext>
            </a:extLst>
          </p:cNvPr>
          <p:cNvSpPr txBox="1"/>
          <p:nvPr/>
        </p:nvSpPr>
        <p:spPr>
          <a:xfrm>
            <a:off x="5343890" y="4866205"/>
            <a:ext cx="984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rate</a:t>
            </a:r>
            <a:endParaRPr lang="zh-CN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FB1B0D-7A64-4903-9C77-0278C442B1CE}"/>
              </a:ext>
            </a:extLst>
          </p:cNvPr>
          <p:cNvSpPr txBox="1"/>
          <p:nvPr/>
        </p:nvSpPr>
        <p:spPr>
          <a:xfrm>
            <a:off x="2274277" y="1929746"/>
            <a:ext cx="1234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Viscoelasticity</a:t>
            </a:r>
            <a:endParaRPr lang="zh-CN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97C3AEC-F75A-422F-9CB7-230B2AD27704}"/>
              </a:ext>
            </a:extLst>
          </p:cNvPr>
          <p:cNvCxnSpPr>
            <a:cxnSpLocks/>
          </p:cNvCxnSpPr>
          <p:nvPr/>
        </p:nvCxnSpPr>
        <p:spPr>
          <a:xfrm>
            <a:off x="2876550" y="3642360"/>
            <a:ext cx="256413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FB0BD70-CCA9-4DB5-B412-08C39C765037}"/>
                  </a:ext>
                </a:extLst>
              </p:cNvPr>
              <p:cNvSpPr txBox="1"/>
              <p:nvPr/>
            </p:nvSpPr>
            <p:spPr>
              <a:xfrm>
                <a:off x="4078220" y="3861190"/>
                <a:ext cx="931537" cy="348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FB0BD70-CCA9-4DB5-B412-08C39C76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220" y="3861190"/>
                <a:ext cx="931537" cy="348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CD82C95-6BD6-45B6-AE4C-CD42DDFAFE3C}"/>
              </a:ext>
            </a:extLst>
          </p:cNvPr>
          <p:cNvSpPr/>
          <p:nvPr/>
        </p:nvSpPr>
        <p:spPr>
          <a:xfrm flipV="1">
            <a:off x="3158489" y="2760592"/>
            <a:ext cx="2106921" cy="881768"/>
          </a:xfrm>
          <a:custGeom>
            <a:avLst/>
            <a:gdLst>
              <a:gd name="connsiteX0" fmla="*/ 0 w 1242060"/>
              <a:gd name="connsiteY0" fmla="*/ 0 h 975360"/>
              <a:gd name="connsiteX1" fmla="*/ 419100 w 1242060"/>
              <a:gd name="connsiteY1" fmla="*/ 685800 h 975360"/>
              <a:gd name="connsiteX2" fmla="*/ 1242060 w 1242060"/>
              <a:gd name="connsiteY2" fmla="*/ 97536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975360">
                <a:moveTo>
                  <a:pt x="0" y="0"/>
                </a:moveTo>
                <a:cubicBezTo>
                  <a:pt x="106045" y="261620"/>
                  <a:pt x="212090" y="523240"/>
                  <a:pt x="419100" y="685800"/>
                </a:cubicBezTo>
                <a:cubicBezTo>
                  <a:pt x="626110" y="848360"/>
                  <a:pt x="1071880" y="946150"/>
                  <a:pt x="1242060" y="9753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2E61E-EE52-435A-8E45-95769A135860}"/>
                  </a:ext>
                </a:extLst>
              </p:cNvPr>
              <p:cNvSpPr txBox="1"/>
              <p:nvPr/>
            </p:nvSpPr>
            <p:spPr>
              <a:xfrm>
                <a:off x="4061485" y="2998567"/>
                <a:ext cx="931537" cy="348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72E61E-EE52-435A-8E45-95769A135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85" y="2998567"/>
                <a:ext cx="931537" cy="348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1903636C-D662-4D8F-80D1-86DFD6C246EC}"/>
              </a:ext>
            </a:extLst>
          </p:cNvPr>
          <p:cNvSpPr txBox="1"/>
          <p:nvPr/>
        </p:nvSpPr>
        <p:spPr>
          <a:xfrm>
            <a:off x="2388038" y="3503860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B86EF88-62D0-4836-8D9C-7F0F519820AF}"/>
                  </a:ext>
                </a:extLst>
              </p:cNvPr>
              <p:cNvSpPr/>
              <p:nvPr/>
            </p:nvSpPr>
            <p:spPr>
              <a:xfrm>
                <a:off x="5528298" y="3468049"/>
                <a:ext cx="840743" cy="34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B86EF88-62D0-4836-8D9C-7F0F51982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98" y="3468049"/>
                <a:ext cx="840743" cy="348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67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E9700B-66DC-425F-8668-AA3DA736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1" y="1265129"/>
            <a:ext cx="2894904" cy="1628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017E57-8AA4-4E3F-B5B8-E82F9F67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2" y="1265128"/>
            <a:ext cx="2894903" cy="1628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5687B1-D3ED-4B5C-8441-9279AE785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03" y="1265128"/>
            <a:ext cx="2894903" cy="1628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54BA83-170C-43A7-AEC4-648672CB4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24" y="1252603"/>
            <a:ext cx="2894903" cy="16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39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>
            <a:extLst>
              <a:ext uri="{FF2B5EF4-FFF2-40B4-BE49-F238E27FC236}">
                <a16:creationId xmlns:a16="http://schemas.microsoft.com/office/drawing/2014/main" id="{5E37CBE6-3AD8-441F-8859-CDC22160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62" y="2289891"/>
            <a:ext cx="2356918" cy="1748824"/>
          </a:xfrm>
          <a:prstGeom prst="rect">
            <a:avLst/>
          </a:prstGeom>
        </p:spPr>
      </p:pic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35566BD-8710-4181-8187-94906CF9DDCB}"/>
              </a:ext>
            </a:extLst>
          </p:cNvPr>
          <p:cNvSpPr/>
          <p:nvPr/>
        </p:nvSpPr>
        <p:spPr>
          <a:xfrm>
            <a:off x="8849638" y="250521"/>
            <a:ext cx="3244241" cy="2401725"/>
          </a:xfrm>
          <a:prstGeom prst="roundRect">
            <a:avLst>
              <a:gd name="adj" fmla="val 11973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3232DC0-7267-4D3B-BB9E-474A31C63CEB}"/>
              </a:ext>
            </a:extLst>
          </p:cNvPr>
          <p:cNvSpPr/>
          <p:nvPr/>
        </p:nvSpPr>
        <p:spPr>
          <a:xfrm>
            <a:off x="9008799" y="834407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AD6216-0066-4179-830E-F04DC37363FA}"/>
              </a:ext>
            </a:extLst>
          </p:cNvPr>
          <p:cNvSpPr/>
          <p:nvPr/>
        </p:nvSpPr>
        <p:spPr>
          <a:xfrm>
            <a:off x="9511424" y="874854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0138AEA-C0AB-4624-800F-B3B948C3E54E}"/>
              </a:ext>
            </a:extLst>
          </p:cNvPr>
          <p:cNvSpPr/>
          <p:nvPr/>
        </p:nvSpPr>
        <p:spPr>
          <a:xfrm>
            <a:off x="10081690" y="682202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0EC6852-7DD5-4D0F-873A-7F46285DF366}"/>
              </a:ext>
            </a:extLst>
          </p:cNvPr>
          <p:cNvSpPr/>
          <p:nvPr/>
        </p:nvSpPr>
        <p:spPr>
          <a:xfrm>
            <a:off x="9737397" y="604776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88E8504-A481-4084-9361-6124709B8979}"/>
              </a:ext>
            </a:extLst>
          </p:cNvPr>
          <p:cNvSpPr/>
          <p:nvPr/>
        </p:nvSpPr>
        <p:spPr>
          <a:xfrm>
            <a:off x="9401044" y="578668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FD9F7E-855A-4899-86D2-93903F5D46FA}"/>
              </a:ext>
            </a:extLst>
          </p:cNvPr>
          <p:cNvSpPr/>
          <p:nvPr/>
        </p:nvSpPr>
        <p:spPr>
          <a:xfrm>
            <a:off x="9732192" y="1062744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EFA76-404A-4CC5-B3BF-639529356378}"/>
              </a:ext>
            </a:extLst>
          </p:cNvPr>
          <p:cNvSpPr/>
          <p:nvPr/>
        </p:nvSpPr>
        <p:spPr>
          <a:xfrm>
            <a:off x="9449320" y="1203402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35B85F1-E182-4250-BD4F-E28BFCCFB82F}"/>
              </a:ext>
            </a:extLst>
          </p:cNvPr>
          <p:cNvSpPr/>
          <p:nvPr/>
        </p:nvSpPr>
        <p:spPr>
          <a:xfrm>
            <a:off x="4636858" y="1421695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320C59-1720-4A42-9FCC-0A724A9FD0A8}"/>
              </a:ext>
            </a:extLst>
          </p:cNvPr>
          <p:cNvSpPr/>
          <p:nvPr/>
        </p:nvSpPr>
        <p:spPr>
          <a:xfrm>
            <a:off x="4635033" y="170574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219A71E-2CA9-4688-A8B1-38FBD06BD30D}"/>
              </a:ext>
            </a:extLst>
          </p:cNvPr>
          <p:cNvSpPr/>
          <p:nvPr/>
        </p:nvSpPr>
        <p:spPr>
          <a:xfrm>
            <a:off x="9915888" y="130086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3161CB8-50ED-43CD-82A0-B6F01729ACE3}"/>
              </a:ext>
            </a:extLst>
          </p:cNvPr>
          <p:cNvSpPr/>
          <p:nvPr/>
        </p:nvSpPr>
        <p:spPr>
          <a:xfrm>
            <a:off x="10764615" y="803571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ECDB596-F716-4A85-879B-51081AE80535}"/>
              </a:ext>
            </a:extLst>
          </p:cNvPr>
          <p:cNvSpPr/>
          <p:nvPr/>
        </p:nvSpPr>
        <p:spPr>
          <a:xfrm>
            <a:off x="10367410" y="1121856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64118A3-9049-4129-A403-7DA9D630F282}"/>
              </a:ext>
            </a:extLst>
          </p:cNvPr>
          <p:cNvSpPr/>
          <p:nvPr/>
        </p:nvSpPr>
        <p:spPr>
          <a:xfrm>
            <a:off x="10240753" y="1401748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AAFBEAC-8308-4879-A0A7-CFA755D5D838}"/>
              </a:ext>
            </a:extLst>
          </p:cNvPr>
          <p:cNvSpPr/>
          <p:nvPr/>
        </p:nvSpPr>
        <p:spPr>
          <a:xfrm>
            <a:off x="10040641" y="1013684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D9845E5-B9AF-420C-A63B-9DF28F6DF763}"/>
              </a:ext>
            </a:extLst>
          </p:cNvPr>
          <p:cNvSpPr/>
          <p:nvPr/>
        </p:nvSpPr>
        <p:spPr>
          <a:xfrm>
            <a:off x="10676905" y="101525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A729839-0CF9-4E12-81F2-07CA94140C99}"/>
              </a:ext>
            </a:extLst>
          </p:cNvPr>
          <p:cNvSpPr/>
          <p:nvPr/>
        </p:nvSpPr>
        <p:spPr>
          <a:xfrm>
            <a:off x="10576725" y="1389078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316C4A-C40C-453D-9E2C-E9E64F6E1273}"/>
              </a:ext>
            </a:extLst>
          </p:cNvPr>
          <p:cNvSpPr txBox="1"/>
          <p:nvPr/>
        </p:nvSpPr>
        <p:spPr>
          <a:xfrm>
            <a:off x="4892598" y="1347975"/>
            <a:ext cx="131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water phase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D50BA9-BC66-4E11-8F63-421E953138A1}"/>
              </a:ext>
            </a:extLst>
          </p:cNvPr>
          <p:cNvSpPr txBox="1"/>
          <p:nvPr/>
        </p:nvSpPr>
        <p:spPr>
          <a:xfrm>
            <a:off x="4899910" y="1640904"/>
            <a:ext cx="131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polymer phase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E625C14-40DA-41AE-A09F-DE8BB46CAB5D}"/>
              </a:ext>
            </a:extLst>
          </p:cNvPr>
          <p:cNvSpPr/>
          <p:nvPr/>
        </p:nvSpPr>
        <p:spPr>
          <a:xfrm>
            <a:off x="11557892" y="702828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4BA812-652A-4AE9-9318-49974A0BA6DB}"/>
              </a:ext>
            </a:extLst>
          </p:cNvPr>
          <p:cNvSpPr/>
          <p:nvPr/>
        </p:nvSpPr>
        <p:spPr>
          <a:xfrm>
            <a:off x="11045278" y="959381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9001F73-2BFC-4CB4-8CD7-7401981B9A6B}"/>
              </a:ext>
            </a:extLst>
          </p:cNvPr>
          <p:cNvSpPr/>
          <p:nvPr/>
        </p:nvSpPr>
        <p:spPr>
          <a:xfrm>
            <a:off x="10900665" y="122832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8B3615A-E54A-4313-8C3C-B1E84A2D3263}"/>
              </a:ext>
            </a:extLst>
          </p:cNvPr>
          <p:cNvSpPr/>
          <p:nvPr/>
        </p:nvSpPr>
        <p:spPr>
          <a:xfrm>
            <a:off x="11353819" y="984458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8085D60-058E-44DE-97EA-7E4180A84060}"/>
              </a:ext>
            </a:extLst>
          </p:cNvPr>
          <p:cNvSpPr/>
          <p:nvPr/>
        </p:nvSpPr>
        <p:spPr>
          <a:xfrm>
            <a:off x="11197003" y="1379556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B177CE6-D90F-4877-BDCD-A706E0C42709}"/>
              </a:ext>
            </a:extLst>
          </p:cNvPr>
          <p:cNvSpPr/>
          <p:nvPr/>
        </p:nvSpPr>
        <p:spPr>
          <a:xfrm>
            <a:off x="10945153" y="1540811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BE3EF1C-BF2B-440A-BC94-A3E632BCEF6A}"/>
              </a:ext>
            </a:extLst>
          </p:cNvPr>
          <p:cNvSpPr/>
          <p:nvPr/>
        </p:nvSpPr>
        <p:spPr>
          <a:xfrm>
            <a:off x="11302141" y="1638410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F5C06A5-89C0-4BBB-830F-B061E66A129E}"/>
              </a:ext>
            </a:extLst>
          </p:cNvPr>
          <p:cNvSpPr/>
          <p:nvPr/>
        </p:nvSpPr>
        <p:spPr>
          <a:xfrm>
            <a:off x="11001498" y="1807770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71813FF-DA92-46C9-B2B7-9DF23592D791}"/>
              </a:ext>
            </a:extLst>
          </p:cNvPr>
          <p:cNvSpPr/>
          <p:nvPr/>
        </p:nvSpPr>
        <p:spPr>
          <a:xfrm>
            <a:off x="10887712" y="207472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28362C2-376D-4332-BDFD-5724271F6297}"/>
              </a:ext>
            </a:extLst>
          </p:cNvPr>
          <p:cNvSpPr/>
          <p:nvPr/>
        </p:nvSpPr>
        <p:spPr>
          <a:xfrm>
            <a:off x="11259874" y="195077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614829D-5E5B-45E9-9BBB-4FD80B46AD8C}"/>
              </a:ext>
            </a:extLst>
          </p:cNvPr>
          <p:cNvSpPr/>
          <p:nvPr/>
        </p:nvSpPr>
        <p:spPr>
          <a:xfrm>
            <a:off x="11185735" y="2253221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68D4100-46E9-4C0C-B4A8-2A1371EB4172}"/>
              </a:ext>
            </a:extLst>
          </p:cNvPr>
          <p:cNvSpPr/>
          <p:nvPr/>
        </p:nvSpPr>
        <p:spPr>
          <a:xfrm rot="11726972">
            <a:off x="9401044" y="151732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1B48DB5-AE9A-40F6-AD1D-FE5B0F9EEAEF}"/>
              </a:ext>
            </a:extLst>
          </p:cNvPr>
          <p:cNvSpPr/>
          <p:nvPr/>
        </p:nvSpPr>
        <p:spPr>
          <a:xfrm rot="11726972">
            <a:off x="9131781" y="164285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ED982AC-AE2F-4283-81F9-3C2460DD1CDF}"/>
              </a:ext>
            </a:extLst>
          </p:cNvPr>
          <p:cNvSpPr/>
          <p:nvPr/>
        </p:nvSpPr>
        <p:spPr>
          <a:xfrm rot="11726972">
            <a:off x="9457389" y="1784284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E1DF7C6-095D-4AFE-B268-F2797612D785}"/>
              </a:ext>
            </a:extLst>
          </p:cNvPr>
          <p:cNvSpPr/>
          <p:nvPr/>
        </p:nvSpPr>
        <p:spPr>
          <a:xfrm rot="11726972">
            <a:off x="9783486" y="200679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6304439-B30D-4075-8723-0E44ED0C40E4}"/>
              </a:ext>
            </a:extLst>
          </p:cNvPr>
          <p:cNvSpPr/>
          <p:nvPr/>
        </p:nvSpPr>
        <p:spPr>
          <a:xfrm rot="11726972">
            <a:off x="9625950" y="2276875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69C7991-219E-495D-B44A-E9344216DEA2}"/>
              </a:ext>
            </a:extLst>
          </p:cNvPr>
          <p:cNvSpPr/>
          <p:nvPr/>
        </p:nvSpPr>
        <p:spPr>
          <a:xfrm>
            <a:off x="10314292" y="1665844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4380680-4CC3-4F45-BAB9-DFA0C653EAA9}"/>
              </a:ext>
            </a:extLst>
          </p:cNvPr>
          <p:cNvSpPr/>
          <p:nvPr/>
        </p:nvSpPr>
        <p:spPr>
          <a:xfrm>
            <a:off x="10201616" y="1991757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03C3DCD-E45F-4573-95A6-1CA3F023C3D0}"/>
              </a:ext>
            </a:extLst>
          </p:cNvPr>
          <p:cNvSpPr/>
          <p:nvPr/>
        </p:nvSpPr>
        <p:spPr>
          <a:xfrm>
            <a:off x="10700889" y="1753360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3C7B6E4-B800-49EB-B8B8-5355D12B0A3B}"/>
              </a:ext>
            </a:extLst>
          </p:cNvPr>
          <p:cNvSpPr/>
          <p:nvPr/>
        </p:nvSpPr>
        <p:spPr>
          <a:xfrm>
            <a:off x="10561533" y="2044720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9B9DC7E-F697-4DD4-84B1-53AF62237465}"/>
              </a:ext>
            </a:extLst>
          </p:cNvPr>
          <p:cNvSpPr/>
          <p:nvPr/>
        </p:nvSpPr>
        <p:spPr>
          <a:xfrm>
            <a:off x="9727998" y="1554560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2684455-9081-4BF2-B2F4-A0F72E8E04AD}"/>
              </a:ext>
            </a:extLst>
          </p:cNvPr>
          <p:cNvSpPr/>
          <p:nvPr/>
        </p:nvSpPr>
        <p:spPr>
          <a:xfrm>
            <a:off x="10015839" y="1713837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F4CE12B-18A6-4386-A09A-0EAF53B22B2A}"/>
              </a:ext>
            </a:extLst>
          </p:cNvPr>
          <p:cNvSpPr/>
          <p:nvPr/>
        </p:nvSpPr>
        <p:spPr>
          <a:xfrm>
            <a:off x="9096261" y="1348503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3071893-789E-4E53-B068-D2136C5391CC}"/>
              </a:ext>
            </a:extLst>
          </p:cNvPr>
          <p:cNvSpPr/>
          <p:nvPr/>
        </p:nvSpPr>
        <p:spPr>
          <a:xfrm>
            <a:off x="9131428" y="2308544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59D43AC-3703-4606-94C9-038040BBA999}"/>
              </a:ext>
            </a:extLst>
          </p:cNvPr>
          <p:cNvSpPr/>
          <p:nvPr/>
        </p:nvSpPr>
        <p:spPr>
          <a:xfrm>
            <a:off x="10414849" y="2313342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FC1F823-9934-4880-9BE4-FC734CFCFEC8}"/>
              </a:ext>
            </a:extLst>
          </p:cNvPr>
          <p:cNvSpPr/>
          <p:nvPr/>
        </p:nvSpPr>
        <p:spPr>
          <a:xfrm>
            <a:off x="11557370" y="134457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35D8226-69EA-48B7-A5F4-C8E46D432786}"/>
              </a:ext>
            </a:extLst>
          </p:cNvPr>
          <p:cNvSpPr/>
          <p:nvPr/>
        </p:nvSpPr>
        <p:spPr>
          <a:xfrm>
            <a:off x="11557145" y="1718499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B4E73C0-D94E-4C9B-83B2-BEBF02387D04}"/>
                  </a:ext>
                </a:extLst>
              </p:cNvPr>
              <p:cNvSpPr txBox="1"/>
              <p:nvPr/>
            </p:nvSpPr>
            <p:spPr>
              <a:xfrm>
                <a:off x="4571921" y="1970364"/>
                <a:ext cx="2439686" cy="293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is darker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bigger </a:t>
                </a:r>
                <a:endParaRPr lang="zh-CN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B4E73C0-D94E-4C9B-83B2-BEBF02387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21" y="1970364"/>
                <a:ext cx="2439686" cy="293670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6C27C099-8A14-4AF2-8DF8-444BF1D976BC}"/>
              </a:ext>
            </a:extLst>
          </p:cNvPr>
          <p:cNvSpPr/>
          <p:nvPr/>
        </p:nvSpPr>
        <p:spPr>
          <a:xfrm rot="11726972">
            <a:off x="9012257" y="1938645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EB2741C4-A9E0-4400-90F9-6A1F89B1BF39}"/>
              </a:ext>
            </a:extLst>
          </p:cNvPr>
          <p:cNvSpPr/>
          <p:nvPr/>
        </p:nvSpPr>
        <p:spPr>
          <a:xfrm>
            <a:off x="8855901" y="460622"/>
            <a:ext cx="3231715" cy="366096"/>
          </a:xfrm>
          <a:custGeom>
            <a:avLst/>
            <a:gdLst>
              <a:gd name="connsiteX0" fmla="*/ 0 w 3231715"/>
              <a:gd name="connsiteY0" fmla="*/ 366096 h 366096"/>
              <a:gd name="connsiteX1" fmla="*/ 569934 w 3231715"/>
              <a:gd name="connsiteY1" fmla="*/ 2841 h 366096"/>
              <a:gd name="connsiteX2" fmla="*/ 1979112 w 3231715"/>
              <a:gd name="connsiteY2" fmla="*/ 190732 h 366096"/>
              <a:gd name="connsiteX3" fmla="*/ 2311052 w 3231715"/>
              <a:gd name="connsiteY3" fmla="*/ 71735 h 366096"/>
              <a:gd name="connsiteX4" fmla="*/ 3231715 w 3231715"/>
              <a:gd name="connsiteY4" fmla="*/ 284677 h 36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1715" h="366096">
                <a:moveTo>
                  <a:pt x="0" y="366096"/>
                </a:moveTo>
                <a:cubicBezTo>
                  <a:pt x="120041" y="199082"/>
                  <a:pt x="240082" y="32068"/>
                  <a:pt x="569934" y="2841"/>
                </a:cubicBezTo>
                <a:cubicBezTo>
                  <a:pt x="899786" y="-26386"/>
                  <a:pt x="1688926" y="179250"/>
                  <a:pt x="1979112" y="190732"/>
                </a:cubicBezTo>
                <a:cubicBezTo>
                  <a:pt x="2269298" y="202214"/>
                  <a:pt x="2102285" y="56078"/>
                  <a:pt x="2311052" y="71735"/>
                </a:cubicBezTo>
                <a:cubicBezTo>
                  <a:pt x="2519819" y="87392"/>
                  <a:pt x="2875767" y="186034"/>
                  <a:pt x="3231715" y="284677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8F4126D-0AF9-440E-B5CA-F90E3B4D4EF4}"/>
              </a:ext>
            </a:extLst>
          </p:cNvPr>
          <p:cNvSpPr/>
          <p:nvPr/>
        </p:nvSpPr>
        <p:spPr>
          <a:xfrm>
            <a:off x="11726329" y="1993806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2CAC8E4-465F-4371-8AF8-CC40706EAC31}"/>
              </a:ext>
            </a:extLst>
          </p:cNvPr>
          <p:cNvSpPr/>
          <p:nvPr/>
        </p:nvSpPr>
        <p:spPr>
          <a:xfrm>
            <a:off x="11621811" y="1020190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5861CF9-BF03-488F-A896-EB3ADD21A1DD}"/>
              </a:ext>
            </a:extLst>
          </p:cNvPr>
          <p:cNvSpPr/>
          <p:nvPr/>
        </p:nvSpPr>
        <p:spPr>
          <a:xfrm>
            <a:off x="11813653" y="1478780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128D163-A8E7-484B-A0C4-26E0DB68757F}"/>
              </a:ext>
            </a:extLst>
          </p:cNvPr>
          <p:cNvSpPr/>
          <p:nvPr/>
        </p:nvSpPr>
        <p:spPr>
          <a:xfrm>
            <a:off x="10769268" y="2308544"/>
            <a:ext cx="187890" cy="18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B635D4F-AFE4-4B20-9F75-AD8C341BDAB6}"/>
              </a:ext>
            </a:extLst>
          </p:cNvPr>
          <p:cNvSpPr/>
          <p:nvPr/>
        </p:nvSpPr>
        <p:spPr>
          <a:xfrm>
            <a:off x="9834160" y="853877"/>
            <a:ext cx="187890" cy="187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4781C1E-9885-41F4-9A71-7DABEDA0F658}"/>
              </a:ext>
            </a:extLst>
          </p:cNvPr>
          <p:cNvSpPr/>
          <p:nvPr/>
        </p:nvSpPr>
        <p:spPr>
          <a:xfrm>
            <a:off x="3716071" y="2607630"/>
            <a:ext cx="442570" cy="44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642FA255-F2DC-46E1-86A1-2A16D84F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23" y="1567328"/>
            <a:ext cx="686419" cy="64351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AEC49D1-E65A-40B0-907C-E1685CCA46E5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3371753" y="2116901"/>
            <a:ext cx="565603" cy="490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5EFEE162-952A-4E8B-8FD7-7C2B5960308E}"/>
              </a:ext>
            </a:extLst>
          </p:cNvPr>
          <p:cNvSpPr/>
          <p:nvPr/>
        </p:nvSpPr>
        <p:spPr>
          <a:xfrm>
            <a:off x="3627570" y="3262657"/>
            <a:ext cx="416941" cy="4169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BD648F8-60B2-4D78-BBD6-D2CCCEC32199}"/>
              </a:ext>
            </a:extLst>
          </p:cNvPr>
          <p:cNvSpPr/>
          <p:nvPr/>
        </p:nvSpPr>
        <p:spPr>
          <a:xfrm>
            <a:off x="4363450" y="3408615"/>
            <a:ext cx="416941" cy="4169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E0BB10EB-641B-4E8B-B7A2-81B90E004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570" y="4068597"/>
            <a:ext cx="821523" cy="57571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3B5513F-1604-409A-B546-1CB4F073D721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>
            <a:off x="3836041" y="3679598"/>
            <a:ext cx="202291" cy="388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>
            <a:extLst>
              <a:ext uri="{FF2B5EF4-FFF2-40B4-BE49-F238E27FC236}">
                <a16:creationId xmlns:a16="http://schemas.microsoft.com/office/drawing/2014/main" id="{FD345020-1B12-4EDE-B5DB-02C413EBB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41" y="2828915"/>
            <a:ext cx="585659" cy="76011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B626BA1-39D4-4942-A33B-6F839D2C2A52}"/>
              </a:ext>
            </a:extLst>
          </p:cNvPr>
          <p:cNvCxnSpPr>
            <a:cxnSpLocks/>
            <a:stCxn id="73" idx="6"/>
            <a:endCxn id="77" idx="1"/>
          </p:cNvCxnSpPr>
          <p:nvPr/>
        </p:nvCxnSpPr>
        <p:spPr>
          <a:xfrm flipV="1">
            <a:off x="4780391" y="3208971"/>
            <a:ext cx="860150" cy="408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AD303D06-1899-458C-9EAA-A0C416FFC87C}"/>
              </a:ext>
            </a:extLst>
          </p:cNvPr>
          <p:cNvSpPr txBox="1"/>
          <p:nvPr/>
        </p:nvSpPr>
        <p:spPr>
          <a:xfrm>
            <a:off x="3398553" y="1658681"/>
            <a:ext cx="778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372CF86-0FB5-417C-B776-149570EAFC78}"/>
              </a:ext>
            </a:extLst>
          </p:cNvPr>
          <p:cNvSpPr txBox="1"/>
          <p:nvPr/>
        </p:nvSpPr>
        <p:spPr>
          <a:xfrm>
            <a:off x="2657893" y="4080900"/>
            <a:ext cx="778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Region-2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FD91173-7DA3-47C3-89B3-30A2D81585D1}"/>
              </a:ext>
            </a:extLst>
          </p:cNvPr>
          <p:cNvSpPr txBox="1"/>
          <p:nvPr/>
        </p:nvSpPr>
        <p:spPr>
          <a:xfrm>
            <a:off x="5768083" y="3617085"/>
            <a:ext cx="778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Region-3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32EE88D-A09A-44C9-B60B-55330C49D941}"/>
              </a:ext>
            </a:extLst>
          </p:cNvPr>
          <p:cNvSpPr/>
          <p:nvPr/>
        </p:nvSpPr>
        <p:spPr>
          <a:xfrm>
            <a:off x="2198992" y="1363368"/>
            <a:ext cx="4812615" cy="3359466"/>
          </a:xfrm>
          <a:prstGeom prst="roundRect">
            <a:avLst>
              <a:gd name="adj" fmla="val 43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EA9DAC50-70F0-4B3E-9FAF-6DC641ED8D2D}"/>
              </a:ext>
            </a:extLst>
          </p:cNvPr>
          <p:cNvSpPr/>
          <p:nvPr/>
        </p:nvSpPr>
        <p:spPr>
          <a:xfrm>
            <a:off x="11114251" y="638691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AA5A9665-8F61-455E-9240-52BA3D31C3DD}"/>
              </a:ext>
            </a:extLst>
          </p:cNvPr>
          <p:cNvSpPr/>
          <p:nvPr/>
        </p:nvSpPr>
        <p:spPr>
          <a:xfrm>
            <a:off x="11508257" y="2253221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0B541029-3D09-4530-9DFA-6890787BC695}"/>
              </a:ext>
            </a:extLst>
          </p:cNvPr>
          <p:cNvSpPr/>
          <p:nvPr/>
        </p:nvSpPr>
        <p:spPr>
          <a:xfrm>
            <a:off x="9347284" y="2085702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DE43C63-3FBD-4ADF-B222-2DC5EA3F1176}"/>
              </a:ext>
            </a:extLst>
          </p:cNvPr>
          <p:cNvSpPr/>
          <p:nvPr/>
        </p:nvSpPr>
        <p:spPr>
          <a:xfrm>
            <a:off x="10410080" y="784963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A74EDAAD-61B2-4882-9DF1-77D8C9730B21}"/>
              </a:ext>
            </a:extLst>
          </p:cNvPr>
          <p:cNvSpPr/>
          <p:nvPr/>
        </p:nvSpPr>
        <p:spPr>
          <a:xfrm>
            <a:off x="9271888" y="959381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87DA88EF-2413-4756-8D25-54AEEE4C5D2B}"/>
              </a:ext>
            </a:extLst>
          </p:cNvPr>
          <p:cNvSpPr/>
          <p:nvPr/>
        </p:nvSpPr>
        <p:spPr>
          <a:xfrm>
            <a:off x="10060430" y="2267522"/>
            <a:ext cx="187890" cy="1878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57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3EA0EE-67EC-43C6-AE95-86C57473273B}"/>
              </a:ext>
            </a:extLst>
          </p:cNvPr>
          <p:cNvSpPr/>
          <p:nvPr/>
        </p:nvSpPr>
        <p:spPr>
          <a:xfrm>
            <a:off x="2901950" y="24447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2142CB8-7DEA-4769-86ED-DCE5AE46F0B1}"/>
              </a:ext>
            </a:extLst>
          </p:cNvPr>
          <p:cNvSpPr/>
          <p:nvPr/>
        </p:nvSpPr>
        <p:spPr>
          <a:xfrm>
            <a:off x="2895600" y="20066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F11571E-D59B-447F-B7CE-D6A8EEFCB58D}"/>
              </a:ext>
            </a:extLst>
          </p:cNvPr>
          <p:cNvSpPr/>
          <p:nvPr/>
        </p:nvSpPr>
        <p:spPr>
          <a:xfrm>
            <a:off x="3365500" y="22352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68B959C-56D3-4218-ACB2-7B364737059D}"/>
              </a:ext>
            </a:extLst>
          </p:cNvPr>
          <p:cNvSpPr/>
          <p:nvPr/>
        </p:nvSpPr>
        <p:spPr>
          <a:xfrm>
            <a:off x="2438400" y="22606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F36D497-DB65-43B1-85C1-7BEDBEB716A0}"/>
              </a:ext>
            </a:extLst>
          </p:cNvPr>
          <p:cNvSpPr/>
          <p:nvPr/>
        </p:nvSpPr>
        <p:spPr>
          <a:xfrm>
            <a:off x="2457450" y="27241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D0B205A-9610-433A-934B-C826322CCAA5}"/>
              </a:ext>
            </a:extLst>
          </p:cNvPr>
          <p:cNvSpPr/>
          <p:nvPr/>
        </p:nvSpPr>
        <p:spPr>
          <a:xfrm>
            <a:off x="3371850" y="27241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81E1611-CECF-44EF-8551-3A2D802784DB}"/>
              </a:ext>
            </a:extLst>
          </p:cNvPr>
          <p:cNvSpPr/>
          <p:nvPr/>
        </p:nvSpPr>
        <p:spPr>
          <a:xfrm>
            <a:off x="2901950" y="29464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AB732EA-9BA1-47F7-9253-3E7753D051FF}"/>
              </a:ext>
            </a:extLst>
          </p:cNvPr>
          <p:cNvSpPr/>
          <p:nvPr/>
        </p:nvSpPr>
        <p:spPr>
          <a:xfrm>
            <a:off x="2409825" y="1719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0193BCB-C920-4A31-B477-3B373FF3DD16}"/>
              </a:ext>
            </a:extLst>
          </p:cNvPr>
          <p:cNvSpPr/>
          <p:nvPr/>
        </p:nvSpPr>
        <p:spPr>
          <a:xfrm>
            <a:off x="2895600" y="15303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97C751-47B3-4CEE-9896-6C7BC6BA737E}"/>
              </a:ext>
            </a:extLst>
          </p:cNvPr>
          <p:cNvSpPr/>
          <p:nvPr/>
        </p:nvSpPr>
        <p:spPr>
          <a:xfrm>
            <a:off x="3381375" y="1719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CD6F606-98E8-48C2-A6BF-C7741CB8C346}"/>
              </a:ext>
            </a:extLst>
          </p:cNvPr>
          <p:cNvSpPr/>
          <p:nvPr/>
        </p:nvSpPr>
        <p:spPr>
          <a:xfrm>
            <a:off x="3829050" y="2206625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68DE7E0-B51B-40FE-B7A7-79F9938264B0}"/>
              </a:ext>
            </a:extLst>
          </p:cNvPr>
          <p:cNvSpPr/>
          <p:nvPr/>
        </p:nvSpPr>
        <p:spPr>
          <a:xfrm>
            <a:off x="3422650" y="32575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4CD8916-83A7-47E2-A6EA-FB554DCEA96E}"/>
              </a:ext>
            </a:extLst>
          </p:cNvPr>
          <p:cNvSpPr/>
          <p:nvPr/>
        </p:nvSpPr>
        <p:spPr>
          <a:xfrm>
            <a:off x="2901950" y="34290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AF13475-3010-4190-AE0D-A1018E1B20FB}"/>
              </a:ext>
            </a:extLst>
          </p:cNvPr>
          <p:cNvSpPr/>
          <p:nvPr/>
        </p:nvSpPr>
        <p:spPr>
          <a:xfrm>
            <a:off x="2381250" y="32575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8415DD5-2311-432F-B0FE-EA3541BE2643}"/>
              </a:ext>
            </a:extLst>
          </p:cNvPr>
          <p:cNvSpPr/>
          <p:nvPr/>
        </p:nvSpPr>
        <p:spPr>
          <a:xfrm>
            <a:off x="1998663" y="22098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5A1D3C7-5B14-46FB-A615-503BE830CA3F}"/>
              </a:ext>
            </a:extLst>
          </p:cNvPr>
          <p:cNvSpPr/>
          <p:nvPr/>
        </p:nvSpPr>
        <p:spPr>
          <a:xfrm>
            <a:off x="1998663" y="27559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B540781-24FB-4C57-A453-8AF2C157F291}"/>
              </a:ext>
            </a:extLst>
          </p:cNvPr>
          <p:cNvSpPr/>
          <p:nvPr/>
        </p:nvSpPr>
        <p:spPr>
          <a:xfrm>
            <a:off x="3829050" y="27559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28CB296-176E-4AA1-A0BC-C09985541EC0}"/>
              </a:ext>
            </a:extLst>
          </p:cNvPr>
          <p:cNvSpPr/>
          <p:nvPr/>
        </p:nvSpPr>
        <p:spPr>
          <a:xfrm>
            <a:off x="1822450" y="1352550"/>
            <a:ext cx="2565400" cy="2565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8CF583-CBFD-4F9F-B857-225380011691}"/>
                  </a:ext>
                </a:extLst>
              </p:cNvPr>
              <p:cNvSpPr txBox="1"/>
              <p:nvPr/>
            </p:nvSpPr>
            <p:spPr>
              <a:xfrm>
                <a:off x="3026079" y="2539742"/>
                <a:ext cx="993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8CF583-CBFD-4F9F-B857-22538001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79" y="2539742"/>
                <a:ext cx="99386" cy="184666"/>
              </a:xfrm>
              <a:prstGeom prst="rect">
                <a:avLst/>
              </a:prstGeom>
              <a:blipFill>
                <a:blip r:embed="rId2"/>
                <a:stretch>
                  <a:fillRect l="-35294" r="-235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603693C2-EDC3-45C0-9B2D-3D3589DE7224}"/>
              </a:ext>
            </a:extLst>
          </p:cNvPr>
          <p:cNvSpPr/>
          <p:nvPr/>
        </p:nvSpPr>
        <p:spPr>
          <a:xfrm>
            <a:off x="5835650" y="24447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531682F-9061-4C43-8CC3-0B7D08486247}"/>
              </a:ext>
            </a:extLst>
          </p:cNvPr>
          <p:cNvSpPr/>
          <p:nvPr/>
        </p:nvSpPr>
        <p:spPr>
          <a:xfrm>
            <a:off x="5829300" y="20066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D313CA9-4D52-4A4E-80D2-0EB730E2BE01}"/>
              </a:ext>
            </a:extLst>
          </p:cNvPr>
          <p:cNvSpPr/>
          <p:nvPr/>
        </p:nvSpPr>
        <p:spPr>
          <a:xfrm>
            <a:off x="6299200" y="22352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2BCDAA7-9EC6-4952-B20C-416863D6B1F3}"/>
              </a:ext>
            </a:extLst>
          </p:cNvPr>
          <p:cNvSpPr/>
          <p:nvPr/>
        </p:nvSpPr>
        <p:spPr>
          <a:xfrm>
            <a:off x="5372100" y="22606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083D846-3FDB-4618-B2C1-8A6234C392DE}"/>
              </a:ext>
            </a:extLst>
          </p:cNvPr>
          <p:cNvSpPr/>
          <p:nvPr/>
        </p:nvSpPr>
        <p:spPr>
          <a:xfrm>
            <a:off x="5391150" y="27241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678861E-9EC7-4462-8AAF-DB7EE7DCDDC3}"/>
              </a:ext>
            </a:extLst>
          </p:cNvPr>
          <p:cNvSpPr/>
          <p:nvPr/>
        </p:nvSpPr>
        <p:spPr>
          <a:xfrm>
            <a:off x="6305550" y="27241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1205E8B-A7E2-461D-9704-3EE7D7221CF6}"/>
              </a:ext>
            </a:extLst>
          </p:cNvPr>
          <p:cNvSpPr/>
          <p:nvPr/>
        </p:nvSpPr>
        <p:spPr>
          <a:xfrm>
            <a:off x="5835650" y="29464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A6F35ED-D215-40CB-B0F9-EF7BB0579D9E}"/>
              </a:ext>
            </a:extLst>
          </p:cNvPr>
          <p:cNvSpPr/>
          <p:nvPr/>
        </p:nvSpPr>
        <p:spPr>
          <a:xfrm>
            <a:off x="5343525" y="1719263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9E23CCC-B089-47C1-8E72-A5EC4B371178}"/>
              </a:ext>
            </a:extLst>
          </p:cNvPr>
          <p:cNvSpPr/>
          <p:nvPr/>
        </p:nvSpPr>
        <p:spPr>
          <a:xfrm>
            <a:off x="5829300" y="15303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99F2FEB-DEAD-457B-9EE1-88D2DCF82024}"/>
              </a:ext>
            </a:extLst>
          </p:cNvPr>
          <p:cNvSpPr/>
          <p:nvPr/>
        </p:nvSpPr>
        <p:spPr>
          <a:xfrm>
            <a:off x="6315075" y="1719263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8F6D31E-D7C8-4DC0-B192-63041FB33D5F}"/>
              </a:ext>
            </a:extLst>
          </p:cNvPr>
          <p:cNvSpPr/>
          <p:nvPr/>
        </p:nvSpPr>
        <p:spPr>
          <a:xfrm>
            <a:off x="6762750" y="2206625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2751DA9-CB3E-480F-B430-09E7836375F3}"/>
              </a:ext>
            </a:extLst>
          </p:cNvPr>
          <p:cNvSpPr/>
          <p:nvPr/>
        </p:nvSpPr>
        <p:spPr>
          <a:xfrm>
            <a:off x="6356350" y="32575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A09B47F-5C4C-480F-B902-D8E3ED6629F6}"/>
              </a:ext>
            </a:extLst>
          </p:cNvPr>
          <p:cNvSpPr/>
          <p:nvPr/>
        </p:nvSpPr>
        <p:spPr>
          <a:xfrm>
            <a:off x="5835650" y="34290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4D9F679-1993-4B3C-92F7-7EBC96B4724F}"/>
              </a:ext>
            </a:extLst>
          </p:cNvPr>
          <p:cNvSpPr/>
          <p:nvPr/>
        </p:nvSpPr>
        <p:spPr>
          <a:xfrm>
            <a:off x="5314950" y="32575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2A52511-5795-4E2C-BBF5-5CB3F5B804D7}"/>
              </a:ext>
            </a:extLst>
          </p:cNvPr>
          <p:cNvSpPr/>
          <p:nvPr/>
        </p:nvSpPr>
        <p:spPr>
          <a:xfrm>
            <a:off x="4932363" y="22098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9B5D756-90DA-47C4-B695-ADA3D28D9BBE}"/>
              </a:ext>
            </a:extLst>
          </p:cNvPr>
          <p:cNvSpPr/>
          <p:nvPr/>
        </p:nvSpPr>
        <p:spPr>
          <a:xfrm>
            <a:off x="4932363" y="27559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9F91918-580E-432B-91A5-2BD1551E9134}"/>
              </a:ext>
            </a:extLst>
          </p:cNvPr>
          <p:cNvSpPr/>
          <p:nvPr/>
        </p:nvSpPr>
        <p:spPr>
          <a:xfrm>
            <a:off x="6762750" y="27559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08D2734-52A5-4FE7-8E4B-5DE1C1F5E97B}"/>
              </a:ext>
            </a:extLst>
          </p:cNvPr>
          <p:cNvSpPr/>
          <p:nvPr/>
        </p:nvSpPr>
        <p:spPr>
          <a:xfrm>
            <a:off x="4756150" y="1352550"/>
            <a:ext cx="2565400" cy="2565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5D0C62-F6E8-40D9-82BF-AB6DDCC90FA2}"/>
                  </a:ext>
                </a:extLst>
              </p:cNvPr>
              <p:cNvSpPr txBox="1"/>
              <p:nvPr/>
            </p:nvSpPr>
            <p:spPr>
              <a:xfrm>
                <a:off x="5959779" y="2539742"/>
                <a:ext cx="993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5D0C62-F6E8-40D9-82BF-AB6DDCC90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79" y="2539742"/>
                <a:ext cx="99386" cy="184666"/>
              </a:xfrm>
              <a:prstGeom prst="rect">
                <a:avLst/>
              </a:prstGeom>
              <a:blipFill>
                <a:blip r:embed="rId2"/>
                <a:stretch>
                  <a:fillRect l="-37500" r="-3125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头: 右 42">
            <a:extLst>
              <a:ext uri="{FF2B5EF4-FFF2-40B4-BE49-F238E27FC236}">
                <a16:creationId xmlns:a16="http://schemas.microsoft.com/office/drawing/2014/main" id="{86925662-0344-490D-AA55-7D6713AF78DF}"/>
              </a:ext>
            </a:extLst>
          </p:cNvPr>
          <p:cNvSpPr/>
          <p:nvPr/>
        </p:nvSpPr>
        <p:spPr>
          <a:xfrm rot="5199494">
            <a:off x="5846538" y="2261504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026D7C37-DDC6-45F7-8BAE-25EEBDF723D2}"/>
              </a:ext>
            </a:extLst>
          </p:cNvPr>
          <p:cNvSpPr/>
          <p:nvPr/>
        </p:nvSpPr>
        <p:spPr>
          <a:xfrm rot="5199494">
            <a:off x="5920771" y="1812748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4147F0E-FDEE-48DE-A741-77360531EDA3}"/>
              </a:ext>
            </a:extLst>
          </p:cNvPr>
          <p:cNvSpPr/>
          <p:nvPr/>
        </p:nvSpPr>
        <p:spPr>
          <a:xfrm>
            <a:off x="8769350" y="24447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6BEED23-8BA8-4BAF-BD2D-FC0AD316C52C}"/>
              </a:ext>
            </a:extLst>
          </p:cNvPr>
          <p:cNvSpPr/>
          <p:nvPr/>
        </p:nvSpPr>
        <p:spPr>
          <a:xfrm>
            <a:off x="8763000" y="20066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20014E3-A615-49EB-80E5-0B5D19BE611B}"/>
              </a:ext>
            </a:extLst>
          </p:cNvPr>
          <p:cNvSpPr/>
          <p:nvPr/>
        </p:nvSpPr>
        <p:spPr>
          <a:xfrm>
            <a:off x="9232900" y="22352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13B3563-1955-4EA3-B568-C43F4911C579}"/>
              </a:ext>
            </a:extLst>
          </p:cNvPr>
          <p:cNvSpPr/>
          <p:nvPr/>
        </p:nvSpPr>
        <p:spPr>
          <a:xfrm>
            <a:off x="8305800" y="22606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24FDDD2-D29F-40FA-98C3-E24E5242C028}"/>
              </a:ext>
            </a:extLst>
          </p:cNvPr>
          <p:cNvSpPr/>
          <p:nvPr/>
        </p:nvSpPr>
        <p:spPr>
          <a:xfrm>
            <a:off x="8324850" y="27241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0746454-A62F-40C1-9E06-7B0F1C2DB940}"/>
              </a:ext>
            </a:extLst>
          </p:cNvPr>
          <p:cNvSpPr/>
          <p:nvPr/>
        </p:nvSpPr>
        <p:spPr>
          <a:xfrm>
            <a:off x="9239250" y="27241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C327E0F7-ACB3-442E-81CD-DA371F9D8A07}"/>
              </a:ext>
            </a:extLst>
          </p:cNvPr>
          <p:cNvSpPr/>
          <p:nvPr/>
        </p:nvSpPr>
        <p:spPr>
          <a:xfrm>
            <a:off x="8769350" y="29464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05438AF-7BF1-4298-9A8F-D73A332413F6}"/>
              </a:ext>
            </a:extLst>
          </p:cNvPr>
          <p:cNvSpPr/>
          <p:nvPr/>
        </p:nvSpPr>
        <p:spPr>
          <a:xfrm>
            <a:off x="8277225" y="1719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F23D2C1-9CC7-46ED-80BC-F7CA7F3742D8}"/>
              </a:ext>
            </a:extLst>
          </p:cNvPr>
          <p:cNvSpPr/>
          <p:nvPr/>
        </p:nvSpPr>
        <p:spPr>
          <a:xfrm>
            <a:off x="8763000" y="15303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39FF0EB-54D4-48A2-BB53-29E7C908063D}"/>
              </a:ext>
            </a:extLst>
          </p:cNvPr>
          <p:cNvSpPr/>
          <p:nvPr/>
        </p:nvSpPr>
        <p:spPr>
          <a:xfrm>
            <a:off x="9248775" y="1719263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03541D9F-B9A2-4029-A29F-C70C6BDB7987}"/>
              </a:ext>
            </a:extLst>
          </p:cNvPr>
          <p:cNvSpPr/>
          <p:nvPr/>
        </p:nvSpPr>
        <p:spPr>
          <a:xfrm>
            <a:off x="9696450" y="2206625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6CAC1244-BABA-4580-8480-A2091933A150}"/>
              </a:ext>
            </a:extLst>
          </p:cNvPr>
          <p:cNvSpPr/>
          <p:nvPr/>
        </p:nvSpPr>
        <p:spPr>
          <a:xfrm>
            <a:off x="9290050" y="325755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F2BBD16-9891-4599-B02B-9B817C5BE3F1}"/>
              </a:ext>
            </a:extLst>
          </p:cNvPr>
          <p:cNvSpPr/>
          <p:nvPr/>
        </p:nvSpPr>
        <p:spPr>
          <a:xfrm>
            <a:off x="8769350" y="34290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D36A7E93-81F4-4BFE-9807-EA20F2946D61}"/>
              </a:ext>
            </a:extLst>
          </p:cNvPr>
          <p:cNvSpPr/>
          <p:nvPr/>
        </p:nvSpPr>
        <p:spPr>
          <a:xfrm>
            <a:off x="8248650" y="325755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668CEFF-06C4-4AB4-A979-CC7A2E80D96C}"/>
              </a:ext>
            </a:extLst>
          </p:cNvPr>
          <p:cNvSpPr/>
          <p:nvPr/>
        </p:nvSpPr>
        <p:spPr>
          <a:xfrm>
            <a:off x="7866063" y="2209800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30A4F2E-B7C4-4AE9-BE6A-C79E4B9F837C}"/>
              </a:ext>
            </a:extLst>
          </p:cNvPr>
          <p:cNvSpPr/>
          <p:nvPr/>
        </p:nvSpPr>
        <p:spPr>
          <a:xfrm>
            <a:off x="7866063" y="27559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69F2C7F-F6E0-4E54-9A28-5D2A0C4E4D07}"/>
              </a:ext>
            </a:extLst>
          </p:cNvPr>
          <p:cNvSpPr/>
          <p:nvPr/>
        </p:nvSpPr>
        <p:spPr>
          <a:xfrm>
            <a:off x="9696450" y="2755900"/>
            <a:ext cx="342900" cy="342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B9CCB7D1-97AF-4C93-8BDD-039DB7969B7D}"/>
              </a:ext>
            </a:extLst>
          </p:cNvPr>
          <p:cNvSpPr/>
          <p:nvPr/>
        </p:nvSpPr>
        <p:spPr>
          <a:xfrm>
            <a:off x="7689850" y="1352550"/>
            <a:ext cx="2565400" cy="2565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CE20658-3336-463C-889E-3522FD8634AA}"/>
                  </a:ext>
                </a:extLst>
              </p:cNvPr>
              <p:cNvSpPr txBox="1"/>
              <p:nvPr/>
            </p:nvSpPr>
            <p:spPr>
              <a:xfrm>
                <a:off x="8893479" y="2539742"/>
                <a:ext cx="993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CE20658-3336-463C-889E-3522FD863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479" y="2539742"/>
                <a:ext cx="99386" cy="184666"/>
              </a:xfrm>
              <a:prstGeom prst="rect">
                <a:avLst/>
              </a:prstGeom>
              <a:blipFill>
                <a:blip r:embed="rId2"/>
                <a:stretch>
                  <a:fillRect l="-37500" r="-3125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C4A246-2C00-49A3-83B9-CAD7CA84FC33}"/>
                  </a:ext>
                </a:extLst>
              </p:cNvPr>
              <p:cNvSpPr txBox="1"/>
              <p:nvPr/>
            </p:nvSpPr>
            <p:spPr>
              <a:xfrm>
                <a:off x="2710202" y="4108450"/>
                <a:ext cx="789896" cy="268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C4A246-2C00-49A3-83B9-CAD7CA84F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02" y="4108450"/>
                <a:ext cx="789896" cy="268984"/>
              </a:xfrm>
              <a:prstGeom prst="rect">
                <a:avLst/>
              </a:prstGeom>
              <a:blipFill>
                <a:blip r:embed="rId3"/>
                <a:stretch>
                  <a:fillRect l="-5426" r="-1550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C68AC48-B587-40DD-A0F1-39A830E278C9}"/>
                  </a:ext>
                </a:extLst>
              </p:cNvPr>
              <p:cNvSpPr txBox="1"/>
              <p:nvPr/>
            </p:nvSpPr>
            <p:spPr>
              <a:xfrm>
                <a:off x="5643902" y="4102857"/>
                <a:ext cx="680379" cy="268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C68AC48-B587-40DD-A0F1-39A830E27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02" y="4102857"/>
                <a:ext cx="680379" cy="268984"/>
              </a:xfrm>
              <a:prstGeom prst="rect">
                <a:avLst/>
              </a:prstGeom>
              <a:blipFill>
                <a:blip r:embed="rId4"/>
                <a:stretch>
                  <a:fillRect l="-6306" r="-540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538FD71-3666-4107-8E90-5DC375768848}"/>
                  </a:ext>
                </a:extLst>
              </p:cNvPr>
              <p:cNvSpPr txBox="1"/>
              <p:nvPr/>
            </p:nvSpPr>
            <p:spPr>
              <a:xfrm>
                <a:off x="8433874" y="4102857"/>
                <a:ext cx="1133452" cy="268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∈(</m:t>
                      </m:r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538FD71-3666-4107-8E90-5DC375768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874" y="4102857"/>
                <a:ext cx="1133452" cy="268984"/>
              </a:xfrm>
              <a:prstGeom prst="rect">
                <a:avLst/>
              </a:prstGeom>
              <a:blipFill>
                <a:blip r:embed="rId5"/>
                <a:stretch>
                  <a:fillRect l="-3784" r="-5946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247EE53F-26C9-470F-BE7C-FF9C3EAAC668}"/>
              </a:ext>
            </a:extLst>
          </p:cNvPr>
          <p:cNvSpPr/>
          <p:nvPr/>
        </p:nvSpPr>
        <p:spPr>
          <a:xfrm rot="9439786">
            <a:off x="6102774" y="2411801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3FCF5165-2F1B-4C7B-AE2E-60970B7C0EF4}"/>
              </a:ext>
            </a:extLst>
          </p:cNvPr>
          <p:cNvSpPr/>
          <p:nvPr/>
        </p:nvSpPr>
        <p:spPr>
          <a:xfrm rot="12516704">
            <a:off x="6085967" y="2678506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D3C91D94-EE17-4861-AFED-EBA341818592}"/>
              </a:ext>
            </a:extLst>
          </p:cNvPr>
          <p:cNvSpPr/>
          <p:nvPr/>
        </p:nvSpPr>
        <p:spPr>
          <a:xfrm rot="16200000">
            <a:off x="5843398" y="2826084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9051BD23-21A7-4380-B954-321C6059C54A}"/>
              </a:ext>
            </a:extLst>
          </p:cNvPr>
          <p:cNvSpPr/>
          <p:nvPr/>
        </p:nvSpPr>
        <p:spPr>
          <a:xfrm rot="19579960">
            <a:off x="5594495" y="2687360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5D106258-1C78-43DF-8830-6C301201900E}"/>
              </a:ext>
            </a:extLst>
          </p:cNvPr>
          <p:cNvSpPr/>
          <p:nvPr/>
        </p:nvSpPr>
        <p:spPr>
          <a:xfrm rot="1511165">
            <a:off x="5575973" y="2429591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A6B8A418-5514-49CE-AA20-747BCDA732AC}"/>
              </a:ext>
            </a:extLst>
          </p:cNvPr>
          <p:cNvSpPr/>
          <p:nvPr/>
        </p:nvSpPr>
        <p:spPr>
          <a:xfrm rot="7863944">
            <a:off x="6283831" y="1984827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3F7EFF82-D683-4758-9F41-48B3FAB54120}"/>
              </a:ext>
            </a:extLst>
          </p:cNvPr>
          <p:cNvSpPr/>
          <p:nvPr/>
        </p:nvSpPr>
        <p:spPr>
          <a:xfrm rot="9905763">
            <a:off x="6648881" y="2363241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5A245A91-0FCA-449C-BEA4-4AE6C613E78C}"/>
              </a:ext>
            </a:extLst>
          </p:cNvPr>
          <p:cNvSpPr/>
          <p:nvPr/>
        </p:nvSpPr>
        <p:spPr>
          <a:xfrm rot="11664585">
            <a:off x="6675869" y="2811161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03125A1B-6C32-4413-8B0D-CD1D0D4515BA}"/>
              </a:ext>
            </a:extLst>
          </p:cNvPr>
          <p:cNvSpPr/>
          <p:nvPr/>
        </p:nvSpPr>
        <p:spPr>
          <a:xfrm rot="14043651">
            <a:off x="6334796" y="3229902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3BDE550A-748D-4F60-9949-32E56ABB7C4D}"/>
              </a:ext>
            </a:extLst>
          </p:cNvPr>
          <p:cNvSpPr/>
          <p:nvPr/>
        </p:nvSpPr>
        <p:spPr>
          <a:xfrm rot="16200000">
            <a:off x="5909645" y="3336454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7F25CC21-BD09-4602-90D6-42D9F527357A}"/>
              </a:ext>
            </a:extLst>
          </p:cNvPr>
          <p:cNvSpPr/>
          <p:nvPr/>
        </p:nvSpPr>
        <p:spPr>
          <a:xfrm rot="18208168">
            <a:off x="5505850" y="3215472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1DE5A5AD-F320-4031-8C37-1B0EA0EFEFE4}"/>
              </a:ext>
            </a:extLst>
          </p:cNvPr>
          <p:cNvSpPr/>
          <p:nvPr/>
        </p:nvSpPr>
        <p:spPr>
          <a:xfrm rot="20316224">
            <a:off x="5199199" y="2766881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54DDE06A-AC92-4F12-A398-0F4B1136F604}"/>
              </a:ext>
            </a:extLst>
          </p:cNvPr>
          <p:cNvSpPr/>
          <p:nvPr/>
        </p:nvSpPr>
        <p:spPr>
          <a:xfrm rot="1195695">
            <a:off x="5196204" y="2342754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D22ECC2A-AC8A-4006-B03F-66D4F7DCCA06}"/>
              </a:ext>
            </a:extLst>
          </p:cNvPr>
          <p:cNvSpPr/>
          <p:nvPr/>
        </p:nvSpPr>
        <p:spPr>
          <a:xfrm rot="3012232">
            <a:off x="5510052" y="1955606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E81B1EF9-6782-4380-B813-BDDBA9BB8855}"/>
              </a:ext>
            </a:extLst>
          </p:cNvPr>
          <p:cNvSpPr/>
          <p:nvPr/>
        </p:nvSpPr>
        <p:spPr>
          <a:xfrm rot="5199494">
            <a:off x="8781665" y="2282051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290FF927-13C0-4641-B71F-85F5FFED6BC7}"/>
              </a:ext>
            </a:extLst>
          </p:cNvPr>
          <p:cNvSpPr/>
          <p:nvPr/>
        </p:nvSpPr>
        <p:spPr>
          <a:xfrm rot="9439786">
            <a:off x="9037901" y="2432348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77A7B58F-C627-411E-B01A-87709B8CC37E}"/>
              </a:ext>
            </a:extLst>
          </p:cNvPr>
          <p:cNvSpPr/>
          <p:nvPr/>
        </p:nvSpPr>
        <p:spPr>
          <a:xfrm rot="12516704">
            <a:off x="9021094" y="2699053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箭头: 右 112">
            <a:extLst>
              <a:ext uri="{FF2B5EF4-FFF2-40B4-BE49-F238E27FC236}">
                <a16:creationId xmlns:a16="http://schemas.microsoft.com/office/drawing/2014/main" id="{679B2CDB-3FC1-48C5-9B55-E7DC684DA894}"/>
              </a:ext>
            </a:extLst>
          </p:cNvPr>
          <p:cNvSpPr/>
          <p:nvPr/>
        </p:nvSpPr>
        <p:spPr>
          <a:xfrm rot="16200000">
            <a:off x="8778525" y="2846631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箭头: 右 113">
            <a:extLst>
              <a:ext uri="{FF2B5EF4-FFF2-40B4-BE49-F238E27FC236}">
                <a16:creationId xmlns:a16="http://schemas.microsoft.com/office/drawing/2014/main" id="{277C2463-A361-4910-8794-C6FB710CCFCA}"/>
              </a:ext>
            </a:extLst>
          </p:cNvPr>
          <p:cNvSpPr/>
          <p:nvPr/>
        </p:nvSpPr>
        <p:spPr>
          <a:xfrm rot="19579960">
            <a:off x="8529622" y="2707907"/>
            <a:ext cx="337670" cy="139032"/>
          </a:xfrm>
          <a:prstGeom prst="rightArrow">
            <a:avLst>
              <a:gd name="adj1" fmla="val 50000"/>
              <a:gd name="adj2" fmla="val 799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5BE4F101-8101-4A67-B6CF-C188D0256ABE}"/>
              </a:ext>
            </a:extLst>
          </p:cNvPr>
          <p:cNvSpPr/>
          <p:nvPr/>
        </p:nvSpPr>
        <p:spPr>
          <a:xfrm rot="5199494">
            <a:off x="8845658" y="1819420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1353EDB7-51E8-4787-B4EE-1B4AF7FF1BCF}"/>
              </a:ext>
            </a:extLst>
          </p:cNvPr>
          <p:cNvSpPr/>
          <p:nvPr/>
        </p:nvSpPr>
        <p:spPr>
          <a:xfrm rot="7863944">
            <a:off x="9208718" y="1991499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id="{E8D3AC77-4CF8-4066-BB7C-BD46D2D67DE7}"/>
              </a:ext>
            </a:extLst>
          </p:cNvPr>
          <p:cNvSpPr/>
          <p:nvPr/>
        </p:nvSpPr>
        <p:spPr>
          <a:xfrm rot="11664585">
            <a:off x="9600756" y="2817833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EEEC54A9-1DC6-47F3-9A00-9FFCB08DC2F1}"/>
              </a:ext>
            </a:extLst>
          </p:cNvPr>
          <p:cNvSpPr/>
          <p:nvPr/>
        </p:nvSpPr>
        <p:spPr>
          <a:xfrm rot="14043651">
            <a:off x="9259683" y="3236574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A51477CA-E027-45EF-A40A-242451E8BC0A}"/>
              </a:ext>
            </a:extLst>
          </p:cNvPr>
          <p:cNvSpPr/>
          <p:nvPr/>
        </p:nvSpPr>
        <p:spPr>
          <a:xfrm rot="16200000">
            <a:off x="8834532" y="3343126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箭头: 右 119">
            <a:extLst>
              <a:ext uri="{FF2B5EF4-FFF2-40B4-BE49-F238E27FC236}">
                <a16:creationId xmlns:a16="http://schemas.microsoft.com/office/drawing/2014/main" id="{0FA33284-2E87-4028-B622-F8B8A568173D}"/>
              </a:ext>
            </a:extLst>
          </p:cNvPr>
          <p:cNvSpPr/>
          <p:nvPr/>
        </p:nvSpPr>
        <p:spPr>
          <a:xfrm rot="20316224">
            <a:off x="8124086" y="2773553"/>
            <a:ext cx="180111" cy="114632"/>
          </a:xfrm>
          <a:prstGeom prst="rightArrow">
            <a:avLst>
              <a:gd name="adj1" fmla="val 50000"/>
              <a:gd name="adj2" fmla="val 6198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8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A6DAA9F-F6B0-45EA-9948-585C2CFA5D80}"/>
              </a:ext>
            </a:extLst>
          </p:cNvPr>
          <p:cNvCxnSpPr/>
          <p:nvPr/>
        </p:nvCxnSpPr>
        <p:spPr>
          <a:xfrm>
            <a:off x="2749550" y="3708400"/>
            <a:ext cx="3606800" cy="0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9F2502-9EC1-4EA5-BF1B-C9A5444CCEF6}"/>
                  </a:ext>
                </a:extLst>
              </p:cNvPr>
              <p:cNvSpPr txBox="1"/>
              <p:nvPr/>
            </p:nvSpPr>
            <p:spPr>
              <a:xfrm>
                <a:off x="2484905" y="3569900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9F2502-9EC1-4EA5-BF1B-C9A5444C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05" y="3569900"/>
                <a:ext cx="190757" cy="276999"/>
              </a:xfrm>
              <a:prstGeom prst="rect">
                <a:avLst/>
              </a:prstGeom>
              <a:blipFill>
                <a:blip r:embed="rId2"/>
                <a:stretch>
                  <a:fillRect l="-29032" r="-2580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D5EC21-7026-400F-82F6-EE9A44722859}"/>
                  </a:ext>
                </a:extLst>
              </p:cNvPr>
              <p:cNvSpPr txBox="1"/>
              <p:nvPr/>
            </p:nvSpPr>
            <p:spPr>
              <a:xfrm>
                <a:off x="4409354" y="3699846"/>
                <a:ext cx="27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D5EC21-7026-400F-82F6-EE9A4472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54" y="3699846"/>
                <a:ext cx="279114" cy="276999"/>
              </a:xfrm>
              <a:prstGeom prst="rect">
                <a:avLst/>
              </a:prstGeom>
              <a:blipFill>
                <a:blip r:embed="rId3"/>
                <a:stretch>
                  <a:fillRect l="-19565" r="-217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F8A41F4-A34A-4E0B-BB3A-3C5D740BA06D}"/>
              </a:ext>
            </a:extLst>
          </p:cNvPr>
          <p:cNvCxnSpPr/>
          <p:nvPr/>
        </p:nvCxnSpPr>
        <p:spPr>
          <a:xfrm>
            <a:off x="2745511" y="2838105"/>
            <a:ext cx="360680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362939-0C41-4F38-88A7-72FF9C4FBAFC}"/>
                  </a:ext>
                </a:extLst>
              </p:cNvPr>
              <p:cNvSpPr txBox="1"/>
              <p:nvPr/>
            </p:nvSpPr>
            <p:spPr>
              <a:xfrm>
                <a:off x="2484905" y="26996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362939-0C41-4F38-88A7-72FF9C4F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05" y="2699605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2D07FF-851C-47C3-9B4C-58EFA9703AF3}"/>
                  </a:ext>
                </a:extLst>
              </p:cNvPr>
              <p:cNvSpPr txBox="1"/>
              <p:nvPr/>
            </p:nvSpPr>
            <p:spPr>
              <a:xfrm>
                <a:off x="4455552" y="2876006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2D07FF-851C-47C3-9B4C-58EFA9703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52" y="2876006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EEF7F206-1D15-4D09-A197-053E4BB4FE17}"/>
              </a:ext>
            </a:extLst>
          </p:cNvPr>
          <p:cNvSpPr txBox="1"/>
          <p:nvPr/>
        </p:nvSpPr>
        <p:spPr>
          <a:xfrm>
            <a:off x="2203191" y="2353928"/>
            <a:ext cx="754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Viscous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F8F2BB-1712-4168-B8AB-CC725E3D976D}"/>
              </a:ext>
            </a:extLst>
          </p:cNvPr>
          <p:cNvSpPr txBox="1"/>
          <p:nvPr/>
        </p:nvSpPr>
        <p:spPr>
          <a:xfrm>
            <a:off x="5949088" y="235392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B3BB9A-B410-4484-B6E0-25C420778161}"/>
              </a:ext>
            </a:extLst>
          </p:cNvPr>
          <p:cNvSpPr txBox="1"/>
          <p:nvPr/>
        </p:nvSpPr>
        <p:spPr>
          <a:xfrm>
            <a:off x="2298795" y="327438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5888682-09ED-4AFB-8247-8557D07AA284}"/>
              </a:ext>
            </a:extLst>
          </p:cNvPr>
          <p:cNvSpPr txBox="1"/>
          <p:nvPr/>
        </p:nvSpPr>
        <p:spPr>
          <a:xfrm>
            <a:off x="6004392" y="327438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9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9C24C5-1ACD-405A-8610-A26F03B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3" y="1013043"/>
            <a:ext cx="1620032" cy="911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E1D111-8C75-462C-8B6C-5B0EEEFA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3" y="1729375"/>
            <a:ext cx="1620032" cy="911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F075C0-9826-4775-817C-2FA54A65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93" y="2538483"/>
            <a:ext cx="1620032" cy="911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666629-3590-41C3-B2C7-3298F5001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92" y="3397684"/>
            <a:ext cx="1620033" cy="9112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610C8A-30BC-4321-92ED-6BD75E7ED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4" y="1013043"/>
            <a:ext cx="1620032" cy="9112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368A0C-4CE5-43E6-8A6E-C18F99CE1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4" y="1723695"/>
            <a:ext cx="1620033" cy="9112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96330A2-4CEE-4DB3-8632-BC16FA60F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4" y="2532804"/>
            <a:ext cx="1620032" cy="9112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F27787-89D5-4427-90BE-85E157E879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63" y="3392003"/>
            <a:ext cx="1620033" cy="9112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B4DF057-D41F-4D70-B3A1-EE3B272B7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14" y="1013042"/>
            <a:ext cx="1620033" cy="9112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3E05002-73CE-42AC-A430-12C478562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34" y="1718014"/>
            <a:ext cx="1620032" cy="9112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7A898B5-194F-4268-9D52-EF0A6A13E8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15" y="2532804"/>
            <a:ext cx="1620032" cy="9112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A6AD403-83BD-4F56-B8D6-3E7DED3547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34" y="3392003"/>
            <a:ext cx="1625513" cy="91435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DB8FBB2-7997-444B-BB70-0B002C6CA3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04" y="1007361"/>
            <a:ext cx="1620032" cy="91126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74BA30F-424F-41C0-8CF6-0FBE6F0F0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22" y="1712333"/>
            <a:ext cx="1620034" cy="91126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10694D9-86E9-4D59-9ACF-F46C858813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23" y="2527122"/>
            <a:ext cx="1620032" cy="91126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3BB653E-FEC1-44EB-89D2-1F8F023430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42" y="3392004"/>
            <a:ext cx="1620032" cy="911268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231C581-8023-45D6-9C97-62004D0C31E6}"/>
              </a:ext>
            </a:extLst>
          </p:cNvPr>
          <p:cNvCxnSpPr/>
          <p:nvPr/>
        </p:nvCxnSpPr>
        <p:spPr>
          <a:xfrm>
            <a:off x="2030000" y="1221286"/>
            <a:ext cx="0" cy="28659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88821C2-88D8-45DC-8C52-5EF36407FA35}"/>
              </a:ext>
            </a:extLst>
          </p:cNvPr>
          <p:cNvSpPr txBox="1"/>
          <p:nvPr/>
        </p:nvSpPr>
        <p:spPr>
          <a:xfrm>
            <a:off x="1427185" y="1352366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t=0.01s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1EE389-DFC1-4F71-A137-AD23E45BFCF9}"/>
              </a:ext>
            </a:extLst>
          </p:cNvPr>
          <p:cNvSpPr txBox="1"/>
          <p:nvPr/>
        </p:nvSpPr>
        <p:spPr>
          <a:xfrm>
            <a:off x="1427184" y="2089053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t=1.55s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99DC4-8E9D-4B04-BA55-4FEC99CBB465}"/>
              </a:ext>
            </a:extLst>
          </p:cNvPr>
          <p:cNvSpPr txBox="1"/>
          <p:nvPr/>
        </p:nvSpPr>
        <p:spPr>
          <a:xfrm>
            <a:off x="1427183" y="2934492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t=1.85s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A4D853-AECB-4DD2-B6CC-A6B949ADBE2C}"/>
              </a:ext>
            </a:extLst>
          </p:cNvPr>
          <p:cNvSpPr txBox="1"/>
          <p:nvPr/>
        </p:nvSpPr>
        <p:spPr>
          <a:xfrm>
            <a:off x="1427183" y="3690888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t=2.1s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2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231C581-8023-45D6-9C97-62004D0C31E6}"/>
              </a:ext>
            </a:extLst>
          </p:cNvPr>
          <p:cNvCxnSpPr/>
          <p:nvPr/>
        </p:nvCxnSpPr>
        <p:spPr>
          <a:xfrm>
            <a:off x="2030000" y="1221286"/>
            <a:ext cx="0" cy="286591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6AACF50-A3F3-44E3-ACFA-8F142318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3" y="1013043"/>
            <a:ext cx="1620023" cy="911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541F08-F923-467B-82D8-C20FAA5B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2" y="1749731"/>
            <a:ext cx="1620023" cy="911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9CDC29-C7C1-46F2-951E-1677256A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1" y="2595170"/>
            <a:ext cx="1620023" cy="9112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64BC44-7993-4733-9DC9-52A30B4F3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0" y="3351566"/>
            <a:ext cx="1620023" cy="9112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70F51A-7F3C-41A8-B2AC-25F667BD0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12" y="1749731"/>
            <a:ext cx="1620023" cy="91126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4CDE285-34BD-45E3-A7CC-B2FAC34D6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00" y="2595169"/>
            <a:ext cx="1620022" cy="91126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40A7F87-A177-4543-935B-9074B06E4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99" y="3351565"/>
            <a:ext cx="1620023" cy="91126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92A2851-2247-49D7-A7FF-FC18E3C18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99" y="1013043"/>
            <a:ext cx="1620023" cy="91126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FEF8487-F6A0-465F-94F6-7EF984E072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09" y="1749732"/>
            <a:ext cx="1620022" cy="91126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9C4C584-6F1A-4D21-BA47-9B9EE0D78C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98" y="2589481"/>
            <a:ext cx="1620021" cy="91126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60D23B7-491D-45D9-AEFF-E02D88D13E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86" y="3354084"/>
            <a:ext cx="1620021" cy="91126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E2F0757A-4DF1-470B-8642-123117B30D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86" y="1013044"/>
            <a:ext cx="1620021" cy="9112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47749D-4F7B-451D-A54F-BC543BE028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9" y="1705911"/>
            <a:ext cx="1732962" cy="974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DE566A-B868-4BB0-A4F7-866E9214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8" y="2557716"/>
            <a:ext cx="1732963" cy="9747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BE8DBB-7A3E-461D-85AA-F1CDE3DA8E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70" y="986969"/>
            <a:ext cx="1666377" cy="937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402734-F069-4D07-A362-206D54B3A4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65" y="3314112"/>
            <a:ext cx="1732962" cy="97479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36DDAF4-49CA-42BE-9669-BB63B007DB8A}"/>
              </a:ext>
            </a:extLst>
          </p:cNvPr>
          <p:cNvSpPr txBox="1"/>
          <p:nvPr/>
        </p:nvSpPr>
        <p:spPr>
          <a:xfrm>
            <a:off x="1427185" y="1352366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t=0.01s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18F697-36A9-42CF-9322-5AA2D6883B25}"/>
              </a:ext>
            </a:extLst>
          </p:cNvPr>
          <p:cNvSpPr txBox="1"/>
          <p:nvPr/>
        </p:nvSpPr>
        <p:spPr>
          <a:xfrm>
            <a:off x="1427184" y="2089053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t=1.55s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08B8DE-391F-4BD0-8E5D-C88816228263}"/>
              </a:ext>
            </a:extLst>
          </p:cNvPr>
          <p:cNvSpPr txBox="1"/>
          <p:nvPr/>
        </p:nvSpPr>
        <p:spPr>
          <a:xfrm>
            <a:off x="1427183" y="2934492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t=1.85s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809780-6359-459C-A07C-237C70155060}"/>
              </a:ext>
            </a:extLst>
          </p:cNvPr>
          <p:cNvSpPr txBox="1"/>
          <p:nvPr/>
        </p:nvSpPr>
        <p:spPr>
          <a:xfrm>
            <a:off x="1427183" y="3690888"/>
            <a:ext cx="63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t=2.1s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32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A990E1F-14A3-4C81-80C6-CBB51416B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55" y="3429000"/>
            <a:ext cx="5733458" cy="2774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7FD94-74F0-4B6B-8843-0B52A8CAD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55" y="434508"/>
            <a:ext cx="5733456" cy="2774583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26072B-0ACA-43A2-9A64-CCB6B775232D}"/>
              </a:ext>
            </a:extLst>
          </p:cNvPr>
          <p:cNvCxnSpPr/>
          <p:nvPr/>
        </p:nvCxnSpPr>
        <p:spPr>
          <a:xfrm>
            <a:off x="2755726" y="3259195"/>
            <a:ext cx="5473874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330145B-586F-4B09-8B56-E86A7ECFA25D}"/>
              </a:ext>
            </a:extLst>
          </p:cNvPr>
          <p:cNvCxnSpPr/>
          <p:nvPr/>
        </p:nvCxnSpPr>
        <p:spPr>
          <a:xfrm>
            <a:off x="2755726" y="3330176"/>
            <a:ext cx="5473874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0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89F9AC-F938-4E35-9FF8-77ECEC7DE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51" y="151095"/>
            <a:ext cx="3123853" cy="17571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89CDFD-5D07-4E6F-8296-87AF270FD283}"/>
              </a:ext>
            </a:extLst>
          </p:cNvPr>
          <p:cNvSpPr txBox="1"/>
          <p:nvPr/>
        </p:nvSpPr>
        <p:spPr>
          <a:xfrm>
            <a:off x="3040021" y="758185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t=0s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226B0D-8D15-498F-80DA-7997AAE198C4}"/>
              </a:ext>
            </a:extLst>
          </p:cNvPr>
          <p:cNvSpPr txBox="1"/>
          <p:nvPr/>
        </p:nvSpPr>
        <p:spPr>
          <a:xfrm>
            <a:off x="3040021" y="2594309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t=1.5s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67CB9C-CEE0-4443-B41C-BFB17F25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50" y="1908262"/>
            <a:ext cx="3123853" cy="17571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AD89A6A-0D41-4DC6-A97A-FF976CB83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9" y="3665428"/>
            <a:ext cx="3123854" cy="17571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78A2109-AEE2-466A-94CF-094A711BF142}"/>
              </a:ext>
            </a:extLst>
          </p:cNvPr>
          <p:cNvSpPr txBox="1"/>
          <p:nvPr/>
        </p:nvSpPr>
        <p:spPr>
          <a:xfrm>
            <a:off x="3040021" y="4430433"/>
            <a:ext cx="6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t=3.5s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07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C46832-FCF4-454A-9D4D-AA7D100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43" y="1237727"/>
            <a:ext cx="2264429" cy="1273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99053D-0114-4FDF-93C6-7CBA102F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42" y="3271250"/>
            <a:ext cx="2264429" cy="12737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42BBC6-9CA8-4B3A-B04A-CDCA6083364A}"/>
              </a:ext>
            </a:extLst>
          </p:cNvPr>
          <p:cNvSpPr txBox="1"/>
          <p:nvPr/>
        </p:nvSpPr>
        <p:spPr>
          <a:xfrm>
            <a:off x="8224098" y="595157"/>
            <a:ext cx="63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FCA67DC-A5F4-4A76-958E-328F7A83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79" y="1237725"/>
            <a:ext cx="2264429" cy="12737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EEB277-48BA-4698-871E-BD0FC8767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79" y="3271250"/>
            <a:ext cx="2264429" cy="12737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94B609-60FC-4397-B7F8-DF5667734C37}"/>
              </a:ext>
            </a:extLst>
          </p:cNvPr>
          <p:cNvSpPr txBox="1"/>
          <p:nvPr/>
        </p:nvSpPr>
        <p:spPr>
          <a:xfrm>
            <a:off x="5458123" y="518212"/>
            <a:ext cx="151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DFSPH with explicit </a:t>
            </a:r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viscosity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6916D9-CF34-46F0-9EA4-8D74B8A21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41" y="2396386"/>
            <a:ext cx="2264430" cy="12737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6532F8-42F1-4543-A819-265A189B6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80" y="2396386"/>
            <a:ext cx="2264428" cy="12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167</Words>
  <Application>Microsoft Office PowerPoint</Application>
  <PresentationFormat>宽屏</PresentationFormat>
  <Paragraphs>66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s</dc:creator>
  <cp:lastModifiedBy>l s</cp:lastModifiedBy>
  <cp:revision>65</cp:revision>
  <dcterms:created xsi:type="dcterms:W3CDTF">2024-04-05T14:51:08Z</dcterms:created>
  <dcterms:modified xsi:type="dcterms:W3CDTF">2024-04-28T14:42:59Z</dcterms:modified>
</cp:coreProperties>
</file>